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6" r:id="rId3"/>
    <p:sldId id="369" r:id="rId4"/>
    <p:sldId id="370" r:id="rId5"/>
    <p:sldId id="371" r:id="rId6"/>
    <p:sldId id="372" r:id="rId7"/>
    <p:sldId id="373" r:id="rId8"/>
    <p:sldId id="374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CC"/>
    <a:srgbClr val="FFCC00"/>
    <a:srgbClr val="FF0000"/>
    <a:srgbClr val="CC00FF"/>
    <a:srgbClr val="CC0000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79"/>
    <p:restoredTop sz="94660"/>
  </p:normalViewPr>
  <p:slideViewPr>
    <p:cSldViewPr showGuides="1">
      <p:cViewPr>
        <p:scale>
          <a:sx n="50" d="100"/>
          <a:sy n="50" d="100"/>
        </p:scale>
        <p:origin x="-557" y="-58"/>
      </p:cViewPr>
      <p:guideLst>
        <p:guide orient="horz" pos="2160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image" Target="../media/image9.wmf"/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5" Type="http://schemas.openxmlformats.org/officeDocument/2006/relationships/image" Target="../media/image16.wmf"/><Relationship Id="rId14" Type="http://schemas.openxmlformats.org/officeDocument/2006/relationships/image" Target="../media/image15.wmf"/><Relationship Id="rId13" Type="http://schemas.openxmlformats.org/officeDocument/2006/relationships/image" Target="../media/image14.wmf"/><Relationship Id="rId12" Type="http://schemas.openxmlformats.org/officeDocument/2006/relationships/image" Target="../media/image13.wmf"/><Relationship Id="rId11" Type="http://schemas.openxmlformats.org/officeDocument/2006/relationships/image" Target="../media/image12.wmf"/><Relationship Id="rId10" Type="http://schemas.openxmlformats.org/officeDocument/2006/relationships/image" Target="../media/image11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3.wmf"/><Relationship Id="rId8" Type="http://schemas.openxmlformats.org/officeDocument/2006/relationships/image" Target="../media/image2.wmf"/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7" Type="http://schemas.openxmlformats.org/officeDocument/2006/relationships/image" Target="../media/image15.wmf"/><Relationship Id="rId16" Type="http://schemas.openxmlformats.org/officeDocument/2006/relationships/image" Target="../media/image14.wmf"/><Relationship Id="rId15" Type="http://schemas.openxmlformats.org/officeDocument/2006/relationships/image" Target="../media/image13.wmf"/><Relationship Id="rId14" Type="http://schemas.openxmlformats.org/officeDocument/2006/relationships/image" Target="../media/image12.wmf"/><Relationship Id="rId13" Type="http://schemas.openxmlformats.org/officeDocument/2006/relationships/image" Target="../media/image11.wmf"/><Relationship Id="rId12" Type="http://schemas.openxmlformats.org/officeDocument/2006/relationships/image" Target="../media/image10.wmf"/><Relationship Id="rId11" Type="http://schemas.openxmlformats.org/officeDocument/2006/relationships/image" Target="../media/image9.wmf"/><Relationship Id="rId10" Type="http://schemas.openxmlformats.org/officeDocument/2006/relationships/image" Target="../media/image4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image" Target="../media/image12.wmf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4.wmf"/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2" Type="http://schemas.openxmlformats.org/officeDocument/2006/relationships/image" Target="../media/image26.wmf"/><Relationship Id="rId11" Type="http://schemas.openxmlformats.org/officeDocument/2006/relationships/image" Target="../media/image15.wmf"/><Relationship Id="rId10" Type="http://schemas.openxmlformats.org/officeDocument/2006/relationships/image" Target="../media/image14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31.wmf"/><Relationship Id="rId4" Type="http://schemas.openxmlformats.org/officeDocument/2006/relationships/image" Target="../media/image30.emf"/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3490" name="页眉占位符 634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63491" name="日期占位符 634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63492" name="幻灯片图像占位符 6349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3493" name="文本占位符 6349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3494" name="页脚占位符 634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63495" name="灯片编号占位符 634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wmf"/><Relationship Id="rId8" Type="http://schemas.openxmlformats.org/officeDocument/2006/relationships/oleObject" Target="../embeddings/oleObject6.bin"/><Relationship Id="rId7" Type="http://schemas.openxmlformats.org/officeDocument/2006/relationships/image" Target="../media/image4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4.bin"/><Relationship Id="rId36" Type="http://schemas.openxmlformats.org/officeDocument/2006/relationships/vmlDrawing" Target="../drawings/vmlDrawing2.vml"/><Relationship Id="rId35" Type="http://schemas.openxmlformats.org/officeDocument/2006/relationships/slideLayout" Target="../slideLayouts/slideLayout7.xml"/><Relationship Id="rId34" Type="http://schemas.openxmlformats.org/officeDocument/2006/relationships/image" Target="../media/image17.wmf"/><Relationship Id="rId33" Type="http://schemas.openxmlformats.org/officeDocument/2006/relationships/oleObject" Target="../embeddings/oleObject19.bin"/><Relationship Id="rId32" Type="http://schemas.openxmlformats.org/officeDocument/2006/relationships/image" Target="../media/image16.wmf"/><Relationship Id="rId31" Type="http://schemas.openxmlformats.org/officeDocument/2006/relationships/oleObject" Target="../embeddings/oleObject18.bin"/><Relationship Id="rId30" Type="http://schemas.openxmlformats.org/officeDocument/2006/relationships/image" Target="../media/image15.wmf"/><Relationship Id="rId3" Type="http://schemas.openxmlformats.org/officeDocument/2006/relationships/oleObject" Target="../embeddings/oleObject3.bin"/><Relationship Id="rId29" Type="http://schemas.openxmlformats.org/officeDocument/2006/relationships/oleObject" Target="../embeddings/oleObject17.bin"/><Relationship Id="rId28" Type="http://schemas.openxmlformats.org/officeDocument/2006/relationships/image" Target="../media/image14.wmf"/><Relationship Id="rId27" Type="http://schemas.openxmlformats.org/officeDocument/2006/relationships/oleObject" Target="../embeddings/oleObject16.bin"/><Relationship Id="rId26" Type="http://schemas.openxmlformats.org/officeDocument/2006/relationships/image" Target="../media/image13.wmf"/><Relationship Id="rId25" Type="http://schemas.openxmlformats.org/officeDocument/2006/relationships/oleObject" Target="../embeddings/oleObject15.bin"/><Relationship Id="rId24" Type="http://schemas.openxmlformats.org/officeDocument/2006/relationships/image" Target="../media/image12.wmf"/><Relationship Id="rId23" Type="http://schemas.openxmlformats.org/officeDocument/2006/relationships/oleObject" Target="../embeddings/oleObject14.bin"/><Relationship Id="rId22" Type="http://schemas.openxmlformats.org/officeDocument/2006/relationships/image" Target="../media/image11.wmf"/><Relationship Id="rId21" Type="http://schemas.openxmlformats.org/officeDocument/2006/relationships/oleObject" Target="../embeddings/oleObject13.bin"/><Relationship Id="rId20" Type="http://schemas.openxmlformats.org/officeDocument/2006/relationships/oleObject" Target="../embeddings/oleObject12.bin"/><Relationship Id="rId2" Type="http://schemas.openxmlformats.org/officeDocument/2006/relationships/image" Target="../media/image2.wmf"/><Relationship Id="rId19" Type="http://schemas.openxmlformats.org/officeDocument/2006/relationships/image" Target="../media/image10.wmf"/><Relationship Id="rId18" Type="http://schemas.openxmlformats.org/officeDocument/2006/relationships/oleObject" Target="../embeddings/oleObject11.bin"/><Relationship Id="rId17" Type="http://schemas.openxmlformats.org/officeDocument/2006/relationships/image" Target="../media/image9.wmf"/><Relationship Id="rId16" Type="http://schemas.openxmlformats.org/officeDocument/2006/relationships/oleObject" Target="../embeddings/oleObject10.bin"/><Relationship Id="rId15" Type="http://schemas.openxmlformats.org/officeDocument/2006/relationships/image" Target="../media/image8.wmf"/><Relationship Id="rId14" Type="http://schemas.openxmlformats.org/officeDocument/2006/relationships/oleObject" Target="../embeddings/oleObject9.bin"/><Relationship Id="rId13" Type="http://schemas.openxmlformats.org/officeDocument/2006/relationships/image" Target="../media/image7.wmf"/><Relationship Id="rId12" Type="http://schemas.openxmlformats.org/officeDocument/2006/relationships/oleObject" Target="../embeddings/oleObject8.bin"/><Relationship Id="rId11" Type="http://schemas.openxmlformats.org/officeDocument/2006/relationships/image" Target="../media/image6.wmf"/><Relationship Id="rId10" Type="http://schemas.openxmlformats.org/officeDocument/2006/relationships/oleObject" Target="../embeddings/oleObject7.bin"/><Relationship Id="rId1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9.wmf"/><Relationship Id="rId38" Type="http://schemas.openxmlformats.org/officeDocument/2006/relationships/vmlDrawing" Target="../drawings/vmlDrawing3.vml"/><Relationship Id="rId37" Type="http://schemas.openxmlformats.org/officeDocument/2006/relationships/slideLayout" Target="../slideLayouts/slideLayout7.xml"/><Relationship Id="rId36" Type="http://schemas.openxmlformats.org/officeDocument/2006/relationships/image" Target="../media/image15.wmf"/><Relationship Id="rId35" Type="http://schemas.openxmlformats.org/officeDocument/2006/relationships/oleObject" Target="../embeddings/oleObject38.bin"/><Relationship Id="rId34" Type="http://schemas.openxmlformats.org/officeDocument/2006/relationships/image" Target="../media/image14.wmf"/><Relationship Id="rId33" Type="http://schemas.openxmlformats.org/officeDocument/2006/relationships/oleObject" Target="../embeddings/oleObject37.bin"/><Relationship Id="rId32" Type="http://schemas.openxmlformats.org/officeDocument/2006/relationships/image" Target="../media/image13.wmf"/><Relationship Id="rId31" Type="http://schemas.openxmlformats.org/officeDocument/2006/relationships/oleObject" Target="../embeddings/oleObject36.bin"/><Relationship Id="rId30" Type="http://schemas.openxmlformats.org/officeDocument/2006/relationships/image" Target="../media/image12.wmf"/><Relationship Id="rId3" Type="http://schemas.openxmlformats.org/officeDocument/2006/relationships/oleObject" Target="../embeddings/oleObject21.bin"/><Relationship Id="rId29" Type="http://schemas.openxmlformats.org/officeDocument/2006/relationships/oleObject" Target="../embeddings/oleObject35.bin"/><Relationship Id="rId28" Type="http://schemas.openxmlformats.org/officeDocument/2006/relationships/image" Target="../media/image11.wmf"/><Relationship Id="rId27" Type="http://schemas.openxmlformats.org/officeDocument/2006/relationships/oleObject" Target="../embeddings/oleObject34.bin"/><Relationship Id="rId26" Type="http://schemas.openxmlformats.org/officeDocument/2006/relationships/oleObject" Target="../embeddings/oleObject33.bin"/><Relationship Id="rId25" Type="http://schemas.openxmlformats.org/officeDocument/2006/relationships/image" Target="../media/image10.wmf"/><Relationship Id="rId24" Type="http://schemas.openxmlformats.org/officeDocument/2006/relationships/oleObject" Target="../embeddings/oleObject32.bin"/><Relationship Id="rId23" Type="http://schemas.openxmlformats.org/officeDocument/2006/relationships/image" Target="../media/image9.wmf"/><Relationship Id="rId22" Type="http://schemas.openxmlformats.org/officeDocument/2006/relationships/oleObject" Target="../embeddings/oleObject31.bin"/><Relationship Id="rId21" Type="http://schemas.openxmlformats.org/officeDocument/2006/relationships/image" Target="../media/image4.wmf"/><Relationship Id="rId20" Type="http://schemas.openxmlformats.org/officeDocument/2006/relationships/oleObject" Target="../embeddings/oleObject30.bin"/><Relationship Id="rId2" Type="http://schemas.openxmlformats.org/officeDocument/2006/relationships/image" Target="../media/image18.wmf"/><Relationship Id="rId19" Type="http://schemas.openxmlformats.org/officeDocument/2006/relationships/image" Target="../media/image3.wmf"/><Relationship Id="rId18" Type="http://schemas.openxmlformats.org/officeDocument/2006/relationships/oleObject" Target="../embeddings/oleObject29.bin"/><Relationship Id="rId17" Type="http://schemas.openxmlformats.org/officeDocument/2006/relationships/oleObject" Target="../embeddings/oleObject28.bin"/><Relationship Id="rId16" Type="http://schemas.openxmlformats.org/officeDocument/2006/relationships/image" Target="../media/image2.wmf"/><Relationship Id="rId15" Type="http://schemas.openxmlformats.org/officeDocument/2006/relationships/oleObject" Target="../embeddings/oleObject27.bin"/><Relationship Id="rId14" Type="http://schemas.openxmlformats.org/officeDocument/2006/relationships/image" Target="../media/image24.wmf"/><Relationship Id="rId13" Type="http://schemas.openxmlformats.org/officeDocument/2006/relationships/oleObject" Target="../embeddings/oleObject26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20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wmf"/><Relationship Id="rId8" Type="http://schemas.openxmlformats.org/officeDocument/2006/relationships/oleObject" Target="../embeddings/oleObject43.bin"/><Relationship Id="rId7" Type="http://schemas.openxmlformats.org/officeDocument/2006/relationships/image" Target="../media/image3.wmf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40.bin"/><Relationship Id="rId28" Type="http://schemas.openxmlformats.org/officeDocument/2006/relationships/vmlDrawing" Target="../drawings/vmlDrawing4.vml"/><Relationship Id="rId27" Type="http://schemas.openxmlformats.org/officeDocument/2006/relationships/slideLayout" Target="../slideLayouts/slideLayout7.xml"/><Relationship Id="rId26" Type="http://schemas.openxmlformats.org/officeDocument/2006/relationships/image" Target="../media/image26.wmf"/><Relationship Id="rId25" Type="http://schemas.openxmlformats.org/officeDocument/2006/relationships/oleObject" Target="../embeddings/oleObject52.bin"/><Relationship Id="rId24" Type="http://schemas.openxmlformats.org/officeDocument/2006/relationships/image" Target="../media/image15.wmf"/><Relationship Id="rId23" Type="http://schemas.openxmlformats.org/officeDocument/2006/relationships/oleObject" Target="../embeddings/oleObject51.bin"/><Relationship Id="rId22" Type="http://schemas.openxmlformats.org/officeDocument/2006/relationships/image" Target="../media/image14.wmf"/><Relationship Id="rId21" Type="http://schemas.openxmlformats.org/officeDocument/2006/relationships/oleObject" Target="../embeddings/oleObject50.bin"/><Relationship Id="rId20" Type="http://schemas.openxmlformats.org/officeDocument/2006/relationships/image" Target="../media/image13.wmf"/><Relationship Id="rId2" Type="http://schemas.openxmlformats.org/officeDocument/2006/relationships/image" Target="../media/image25.wmf"/><Relationship Id="rId19" Type="http://schemas.openxmlformats.org/officeDocument/2006/relationships/oleObject" Target="../embeddings/oleObject49.bin"/><Relationship Id="rId18" Type="http://schemas.openxmlformats.org/officeDocument/2006/relationships/image" Target="../media/image12.wmf"/><Relationship Id="rId17" Type="http://schemas.openxmlformats.org/officeDocument/2006/relationships/oleObject" Target="../embeddings/oleObject48.bin"/><Relationship Id="rId16" Type="http://schemas.openxmlformats.org/officeDocument/2006/relationships/image" Target="../media/image11.wmf"/><Relationship Id="rId15" Type="http://schemas.openxmlformats.org/officeDocument/2006/relationships/oleObject" Target="../embeddings/oleObject47.bin"/><Relationship Id="rId14" Type="http://schemas.openxmlformats.org/officeDocument/2006/relationships/oleObject" Target="../embeddings/oleObject46.bin"/><Relationship Id="rId13" Type="http://schemas.openxmlformats.org/officeDocument/2006/relationships/image" Target="../media/image10.wmf"/><Relationship Id="rId12" Type="http://schemas.openxmlformats.org/officeDocument/2006/relationships/oleObject" Target="../embeddings/oleObject45.bin"/><Relationship Id="rId11" Type="http://schemas.openxmlformats.org/officeDocument/2006/relationships/image" Target="../media/image9.wmf"/><Relationship Id="rId10" Type="http://schemas.openxmlformats.org/officeDocument/2006/relationships/oleObject" Target="../embeddings/oleObject44.bin"/><Relationship Id="rId1" Type="http://schemas.openxmlformats.org/officeDocument/2006/relationships/oleObject" Target="../embeddings/oleObject39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7.bin"/><Relationship Id="rId8" Type="http://schemas.openxmlformats.org/officeDocument/2006/relationships/image" Target="../media/image30.emf"/><Relationship Id="rId7" Type="http://schemas.openxmlformats.org/officeDocument/2006/relationships/oleObject" Target="../embeddings/oleObject56.bin"/><Relationship Id="rId6" Type="http://schemas.openxmlformats.org/officeDocument/2006/relationships/image" Target="../media/image29.e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28.e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27.emf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7.xml"/><Relationship Id="rId11" Type="http://schemas.openxmlformats.org/officeDocument/2006/relationships/audio" Target="../media/audio1.wav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5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285365" y="305435"/>
            <a:ext cx="500824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薄膜干涉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9778" name="组合 29777"/>
          <p:cNvGrpSpPr/>
          <p:nvPr/>
        </p:nvGrpSpPr>
        <p:grpSpPr>
          <a:xfrm>
            <a:off x="1706880" y="1678305"/>
            <a:ext cx="5126990" cy="3736791"/>
            <a:chOff x="1620" y="1962"/>
            <a:chExt cx="2592" cy="2109"/>
          </a:xfrm>
        </p:grpSpPr>
        <p:graphicFrame>
          <p:nvGraphicFramePr>
            <p:cNvPr id="29774" name="对象 29773"/>
            <p:cNvGraphicFramePr/>
            <p:nvPr/>
          </p:nvGraphicFramePr>
          <p:xfrm>
            <a:off x="1649" y="1962"/>
            <a:ext cx="2352" cy="18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1" name="" r:id="rId1" imgW="3352800" imgH="2743200" progId="Paint.Picture">
                    <p:embed/>
                  </p:oleObj>
                </mc:Choice>
                <mc:Fallback>
                  <p:oleObj name="" r:id="rId1" imgW="3352800" imgH="2743200" progId="Paint.Picture">
                    <p:embed/>
                    <p:pic>
                      <p:nvPicPr>
                        <p:cNvPr id="0" name="图片 313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49" y="1962"/>
                          <a:ext cx="2352" cy="18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775" name="文本框 29774"/>
            <p:cNvSpPr txBox="1"/>
            <p:nvPr/>
          </p:nvSpPr>
          <p:spPr>
            <a:xfrm>
              <a:off x="1620" y="3776"/>
              <a:ext cx="2592" cy="295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镜头颜色为什么发紫</a:t>
              </a:r>
              <a:r>
                <a:rPr lang="en-US" altLang="zh-CN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?</a:t>
              </a:r>
              <a:endParaRPr lang="en-US" altLang="zh-CN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3"/>
          <p:cNvSpPr/>
          <p:nvPr/>
        </p:nvSpPr>
        <p:spPr>
          <a:xfrm>
            <a:off x="3563938" y="1041400"/>
            <a:ext cx="5181600" cy="3581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2" name="Rectangle 4"/>
          <p:cNvSpPr/>
          <p:nvPr/>
        </p:nvSpPr>
        <p:spPr>
          <a:xfrm>
            <a:off x="4224338" y="3035300"/>
            <a:ext cx="3962400" cy="914400"/>
          </a:xfrm>
          <a:prstGeom prst="rect">
            <a:avLst/>
          </a:prstGeom>
          <a:solidFill>
            <a:srgbClr val="CAEDF2">
              <a:alpha val="50194"/>
            </a:srgbClr>
          </a:solidFill>
          <a:ln w="9525">
            <a:noFill/>
          </a:ln>
        </p:spPr>
        <p:txBody>
          <a:bodyPr wrap="none" anchor="ctr"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3" name="Line 5"/>
          <p:cNvSpPr/>
          <p:nvPr/>
        </p:nvSpPr>
        <p:spPr>
          <a:xfrm>
            <a:off x="7916863" y="1090613"/>
            <a:ext cx="381000" cy="45720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sm" len="lg"/>
            <a:tailEnd type="none" w="sm" len="lg"/>
          </a:ln>
        </p:spPr>
        <p:txBody>
          <a:bodyPr wrap="none" anchor="ctr"/>
          <a:p>
            <a:pPr eaLnBrk="0" hangingPunc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4" name="Text Box 6"/>
          <p:cNvSpPr txBox="1"/>
          <p:nvPr/>
        </p:nvSpPr>
        <p:spPr>
          <a:xfrm>
            <a:off x="8186738" y="143510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t"/>
            <a:r>
              <a:rPr lang="en-US" altLang="zh-CN" sz="2400" i="1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endParaRPr lang="en-US" altLang="zh-CN" sz="2400" i="1">
              <a:solidFill>
                <a:srgbClr val="99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0485" name="Object 7"/>
          <p:cNvGraphicFramePr>
            <a:graphicFrameLocks noChangeAspect="1"/>
          </p:cNvGraphicFramePr>
          <p:nvPr/>
        </p:nvGraphicFramePr>
        <p:xfrm>
          <a:off x="7781925" y="2454275"/>
          <a:ext cx="3619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215900" imgH="316865" progId="Equation.3">
                  <p:embed/>
                </p:oleObj>
              </mc:Choice>
              <mc:Fallback>
                <p:oleObj name="" r:id="rId1" imgW="215900" imgH="316865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81925" y="2454275"/>
                        <a:ext cx="361950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Object 8"/>
          <p:cNvGraphicFramePr>
            <a:graphicFrameLocks noChangeAspect="1"/>
          </p:cNvGraphicFramePr>
          <p:nvPr/>
        </p:nvGraphicFramePr>
        <p:xfrm>
          <a:off x="7786688" y="3886200"/>
          <a:ext cx="3619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215900" imgH="316865" progId="Equation.3">
                  <p:embed/>
                </p:oleObj>
              </mc:Choice>
              <mc:Fallback>
                <p:oleObj name="" r:id="rId3" imgW="215900" imgH="316865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86688" y="3886200"/>
                        <a:ext cx="361950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Object 9"/>
          <p:cNvGraphicFramePr>
            <a:graphicFrameLocks noChangeAspect="1"/>
          </p:cNvGraphicFramePr>
          <p:nvPr/>
        </p:nvGraphicFramePr>
        <p:xfrm>
          <a:off x="7786688" y="3162300"/>
          <a:ext cx="4048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4" imgW="241300" imgH="317500" progId="Equation.3">
                  <p:embed/>
                </p:oleObj>
              </mc:Choice>
              <mc:Fallback>
                <p:oleObj name="" r:id="rId4" imgW="241300" imgH="3175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86688" y="3162300"/>
                        <a:ext cx="404812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8" name="Line 12"/>
          <p:cNvSpPr/>
          <p:nvPr/>
        </p:nvSpPr>
        <p:spPr>
          <a:xfrm>
            <a:off x="4224338" y="3035300"/>
            <a:ext cx="3962400" cy="0"/>
          </a:xfrm>
          <a:prstGeom prst="line">
            <a:avLst/>
          </a:prstGeom>
          <a:ln w="19050" cap="flat" cmpd="sng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/>
          <a:p>
            <a:pPr eaLnBrk="0" hangingPunc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9" name="Line 13"/>
          <p:cNvSpPr/>
          <p:nvPr/>
        </p:nvSpPr>
        <p:spPr>
          <a:xfrm>
            <a:off x="4224338" y="3949700"/>
            <a:ext cx="3962400" cy="0"/>
          </a:xfrm>
          <a:prstGeom prst="line">
            <a:avLst/>
          </a:prstGeom>
          <a:ln w="19050" cap="flat" cmpd="sng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t"/>
          <a:p>
            <a:pPr eaLnBrk="0" hangingPunc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0490" name="Object 14"/>
          <p:cNvGraphicFramePr>
            <a:graphicFrameLocks noChangeAspect="1"/>
          </p:cNvGraphicFramePr>
          <p:nvPr/>
        </p:nvGraphicFramePr>
        <p:xfrm>
          <a:off x="7281863" y="3340100"/>
          <a:ext cx="2476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6" imgW="114300" imgH="139700" progId="Equation.DSMT4">
                  <p:embed/>
                </p:oleObj>
              </mc:Choice>
              <mc:Fallback>
                <p:oleObj name="" r:id="rId6" imgW="114300" imgH="139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81863" y="3340100"/>
                        <a:ext cx="247650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1" name="Line 15"/>
          <p:cNvSpPr/>
          <p:nvPr/>
        </p:nvSpPr>
        <p:spPr>
          <a:xfrm flipH="1" flipV="1">
            <a:off x="7569200" y="3035300"/>
            <a:ext cx="0" cy="91440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round/>
            <a:headEnd type="triangle" w="sm" len="lg"/>
            <a:tailEnd type="triangle" w="sm" len="lg"/>
          </a:ln>
        </p:spPr>
        <p:txBody>
          <a:bodyPr wrap="none" anchor="t"/>
          <a:p>
            <a:pPr eaLnBrk="0" hangingPunc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2" name="Text Box 16"/>
          <p:cNvSpPr txBox="1"/>
          <p:nvPr/>
        </p:nvSpPr>
        <p:spPr>
          <a:xfrm>
            <a:off x="6799263" y="1206500"/>
            <a:ext cx="701675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t"/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endParaRPr lang="en-US" altLang="zh-CN" sz="2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3" name="Text Box 17"/>
          <p:cNvSpPr txBox="1"/>
          <p:nvPr/>
        </p:nvSpPr>
        <p:spPr>
          <a:xfrm>
            <a:off x="250825" y="652463"/>
            <a:ext cx="2759075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t"/>
            <a:r>
              <a:rPr lang="zh-CN" altLang="en-US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一、薄膜干涉 </a:t>
            </a:r>
            <a:endParaRPr lang="zh-CN" altLang="en-US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54643" name="Object 19"/>
          <p:cNvGraphicFramePr>
            <a:graphicFrameLocks noChangeAspect="1"/>
          </p:cNvGraphicFramePr>
          <p:nvPr/>
        </p:nvGraphicFramePr>
        <p:xfrm>
          <a:off x="2054225" y="4627563"/>
          <a:ext cx="4822825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8" imgW="1803400" imgH="393700" progId="Equation.DSMT4">
                  <p:embed/>
                </p:oleObj>
              </mc:Choice>
              <mc:Fallback>
                <p:oleObj name="" r:id="rId8" imgW="18034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54225" y="4627563"/>
                        <a:ext cx="4822825" cy="1065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44" name="Object 20"/>
          <p:cNvGraphicFramePr>
            <a:graphicFrameLocks noChangeAspect="1"/>
          </p:cNvGraphicFramePr>
          <p:nvPr/>
        </p:nvGraphicFramePr>
        <p:xfrm>
          <a:off x="755650" y="5419725"/>
          <a:ext cx="2303463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0" imgW="1091565" imgH="419100" progId="Equation.DSMT4">
                  <p:embed/>
                </p:oleObj>
              </mc:Choice>
              <mc:Fallback>
                <p:oleObj name="" r:id="rId10" imgW="1091565" imgH="4191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5650" y="5419725"/>
                        <a:ext cx="2303463" cy="1108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45" name="Object 21"/>
          <p:cNvGraphicFramePr>
            <a:graphicFrameLocks noChangeAspect="1"/>
          </p:cNvGraphicFramePr>
          <p:nvPr/>
        </p:nvGraphicFramePr>
        <p:xfrm>
          <a:off x="3736975" y="5792788"/>
          <a:ext cx="443547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2" imgW="1714500" imgH="203200" progId="Equation.DSMT4">
                  <p:embed/>
                </p:oleObj>
              </mc:Choice>
              <mc:Fallback>
                <p:oleObj name="" r:id="rId12" imgW="1714500" imgH="2032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36975" y="5792788"/>
                        <a:ext cx="4435475" cy="574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49" name="Object 25"/>
          <p:cNvGraphicFramePr>
            <a:graphicFrameLocks noChangeAspect="1"/>
          </p:cNvGraphicFramePr>
          <p:nvPr/>
        </p:nvGraphicFramePr>
        <p:xfrm>
          <a:off x="914400" y="1393825"/>
          <a:ext cx="14478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4" imgW="685800" imgH="317500" progId="Equation.3">
                  <p:embed/>
                </p:oleObj>
              </mc:Choice>
              <mc:Fallback>
                <p:oleObj name="" r:id="rId14" imgW="685800" imgH="3175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4400" y="1393825"/>
                        <a:ext cx="1447800" cy="666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4650" name="Group 26"/>
          <p:cNvGrpSpPr/>
          <p:nvPr/>
        </p:nvGrpSpPr>
        <p:grpSpPr>
          <a:xfrm>
            <a:off x="5138738" y="2197100"/>
            <a:ext cx="381000" cy="1600200"/>
            <a:chOff x="2976" y="1440"/>
            <a:chExt cx="240" cy="1008"/>
          </a:xfrm>
        </p:grpSpPr>
        <p:sp>
          <p:nvSpPr>
            <p:cNvPr id="20499" name="Line 27"/>
            <p:cNvSpPr/>
            <p:nvPr/>
          </p:nvSpPr>
          <p:spPr>
            <a:xfrm flipV="1">
              <a:off x="3216" y="1440"/>
              <a:ext cx="0" cy="1008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0500" name="Group 28"/>
            <p:cNvGrpSpPr/>
            <p:nvPr/>
          </p:nvGrpSpPr>
          <p:grpSpPr>
            <a:xfrm>
              <a:off x="2976" y="1440"/>
              <a:ext cx="240" cy="336"/>
              <a:chOff x="2976" y="1440"/>
              <a:chExt cx="240" cy="336"/>
            </a:xfrm>
          </p:grpSpPr>
          <p:sp>
            <p:nvSpPr>
              <p:cNvPr id="20501" name="Arc 29"/>
              <p:cNvSpPr/>
              <p:nvPr/>
            </p:nvSpPr>
            <p:spPr>
              <a:xfrm flipH="1">
                <a:off x="3024" y="1680"/>
                <a:ext cx="192" cy="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/>
              <a:p>
                <a:endParaRPr lang="zh-CN" altLang="en-US"/>
              </a:p>
            </p:txBody>
          </p:sp>
          <p:graphicFrame>
            <p:nvGraphicFramePr>
              <p:cNvPr id="20502" name="Object 30"/>
              <p:cNvGraphicFramePr>
                <a:graphicFrameLocks noChangeAspect="1"/>
              </p:cNvGraphicFramePr>
              <p:nvPr/>
            </p:nvGraphicFramePr>
            <p:xfrm>
              <a:off x="2976" y="1440"/>
              <a:ext cx="119" cy="24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5" name="" r:id="rId16" imgW="114300" imgH="228600" progId="Equation.3">
                      <p:embed/>
                    </p:oleObj>
                  </mc:Choice>
                  <mc:Fallback>
                    <p:oleObj name="" r:id="rId16" imgW="114300" imgH="228600" progId="Equation.3">
                      <p:embed/>
                      <p:pic>
                        <p:nvPicPr>
                          <p:cNvPr id="0" name="图片 3084"/>
                          <p:cNvPicPr/>
                          <p:nvPr/>
                        </p:nvPicPr>
                        <p:blipFill>
                          <a:blip r:embed="rId17"/>
                          <a:stretch>
                            <a:fillRect/>
                          </a:stretch>
                        </p:blipFill>
                        <p:spPr>
                          <a:xfrm>
                            <a:off x="2976" y="1440"/>
                            <a:ext cx="119" cy="24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54655" name="Group 31"/>
          <p:cNvGrpSpPr/>
          <p:nvPr/>
        </p:nvGrpSpPr>
        <p:grpSpPr>
          <a:xfrm>
            <a:off x="5730875" y="2197100"/>
            <a:ext cx="779463" cy="838200"/>
            <a:chOff x="3349" y="1440"/>
            <a:chExt cx="491" cy="528"/>
          </a:xfrm>
        </p:grpSpPr>
        <p:sp>
          <p:nvSpPr>
            <p:cNvPr id="20504" name="Line 32"/>
            <p:cNvSpPr/>
            <p:nvPr/>
          </p:nvSpPr>
          <p:spPr>
            <a:xfrm flipH="1" flipV="1">
              <a:off x="3552" y="1680"/>
              <a:ext cx="240" cy="28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5" name="Text Box 33"/>
            <p:cNvSpPr txBox="1"/>
            <p:nvPr/>
          </p:nvSpPr>
          <p:spPr>
            <a:xfrm>
              <a:off x="3349" y="1440"/>
              <a:ext cx="49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4678" name="Group 54"/>
          <p:cNvGrpSpPr/>
          <p:nvPr/>
        </p:nvGrpSpPr>
        <p:grpSpPr>
          <a:xfrm>
            <a:off x="5519738" y="3035300"/>
            <a:ext cx="511175" cy="1219200"/>
            <a:chOff x="3216" y="1968"/>
            <a:chExt cx="322" cy="768"/>
          </a:xfrm>
        </p:grpSpPr>
        <p:grpSp>
          <p:nvGrpSpPr>
            <p:cNvPr id="20507" name="Group 55"/>
            <p:cNvGrpSpPr/>
            <p:nvPr/>
          </p:nvGrpSpPr>
          <p:grpSpPr>
            <a:xfrm>
              <a:off x="3216" y="2016"/>
              <a:ext cx="322" cy="490"/>
              <a:chOff x="3216" y="2016"/>
              <a:chExt cx="322" cy="490"/>
            </a:xfrm>
          </p:grpSpPr>
          <p:sp>
            <p:nvSpPr>
              <p:cNvPr id="20508" name="Arc 56"/>
              <p:cNvSpPr/>
              <p:nvPr/>
            </p:nvSpPr>
            <p:spPr>
              <a:xfrm rot="-8205371" flipH="1">
                <a:off x="3217" y="2160"/>
                <a:ext cx="96" cy="1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0614" fill="none">
                    <a:moveTo>
                      <a:pt x="6451" y="-1"/>
                    </a:moveTo>
                    <a:cubicBezTo>
                      <a:pt x="15464" y="2820"/>
                      <a:pt x="21600" y="11169"/>
                      <a:pt x="21600" y="20614"/>
                    </a:cubicBezTo>
                  </a:path>
                  <a:path w="21600" h="20614" stroke="0">
                    <a:moveTo>
                      <a:pt x="6451" y="-1"/>
                    </a:moveTo>
                    <a:cubicBezTo>
                      <a:pt x="15464" y="2820"/>
                      <a:pt x="21600" y="11169"/>
                      <a:pt x="21600" y="20614"/>
                    </a:cubicBezTo>
                    <a:lnTo>
                      <a:pt x="0" y="20614"/>
                    </a:lnTo>
                    <a:lnTo>
                      <a:pt x="6451" y="-1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09" name="Arc 57"/>
              <p:cNvSpPr/>
              <p:nvPr/>
            </p:nvSpPr>
            <p:spPr>
              <a:xfrm rot="-10613193" flipV="1">
                <a:off x="3361" y="2254"/>
                <a:ext cx="177" cy="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18917" h="21245" fill="none">
                    <a:moveTo>
                      <a:pt x="3899" y="-1"/>
                    </a:moveTo>
                    <a:cubicBezTo>
                      <a:pt x="10274" y="1169"/>
                      <a:pt x="15788" y="5141"/>
                      <a:pt x="18917" y="10818"/>
                    </a:cubicBezTo>
                  </a:path>
                  <a:path w="18917" h="21245" stroke="0">
                    <a:moveTo>
                      <a:pt x="3899" y="-1"/>
                    </a:moveTo>
                    <a:cubicBezTo>
                      <a:pt x="10274" y="1169"/>
                      <a:pt x="15788" y="5141"/>
                      <a:pt x="18917" y="10818"/>
                    </a:cubicBezTo>
                    <a:lnTo>
                      <a:pt x="0" y="21245"/>
                    </a:lnTo>
                    <a:lnTo>
                      <a:pt x="3899" y="-1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/>
              <a:p>
                <a:endParaRPr lang="zh-CN" altLang="en-US"/>
              </a:p>
            </p:txBody>
          </p:sp>
          <p:graphicFrame>
            <p:nvGraphicFramePr>
              <p:cNvPr id="20510" name="Object 58"/>
              <p:cNvGraphicFramePr>
                <a:graphicFrameLocks noChangeAspect="1"/>
              </p:cNvGraphicFramePr>
              <p:nvPr/>
            </p:nvGraphicFramePr>
            <p:xfrm>
              <a:off x="3216" y="2304"/>
              <a:ext cx="149" cy="20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3" name="" r:id="rId18" imgW="177800" imgH="241300" progId="Equation.3">
                      <p:embed/>
                    </p:oleObj>
                  </mc:Choice>
                  <mc:Fallback>
                    <p:oleObj name="" r:id="rId18" imgW="177800" imgH="241300" progId="Equation.3">
                      <p:embed/>
                      <p:pic>
                        <p:nvPicPr>
                          <p:cNvPr id="0" name="图片 3092"/>
                          <p:cNvPicPr/>
                          <p:nvPr/>
                        </p:nvPicPr>
                        <p:blipFill>
                          <a:blip r:embed="rId19"/>
                          <a:stretch>
                            <a:fillRect/>
                          </a:stretch>
                        </p:blipFill>
                        <p:spPr>
                          <a:xfrm>
                            <a:off x="3216" y="2304"/>
                            <a:ext cx="149" cy="20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511" name="Object 59"/>
              <p:cNvGraphicFramePr>
                <a:graphicFrameLocks noChangeAspect="1"/>
              </p:cNvGraphicFramePr>
              <p:nvPr/>
            </p:nvGraphicFramePr>
            <p:xfrm>
              <a:off x="3360" y="2016"/>
              <a:ext cx="149" cy="20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6" name="" r:id="rId20" imgW="177800" imgH="241300" progId="Equation.3">
                      <p:embed/>
                    </p:oleObj>
                  </mc:Choice>
                  <mc:Fallback>
                    <p:oleObj name="" r:id="rId20" imgW="177800" imgH="241300" progId="Equation.3">
                      <p:embed/>
                      <p:pic>
                        <p:nvPicPr>
                          <p:cNvPr id="0" name="图片 3085"/>
                          <p:cNvPicPr/>
                          <p:nvPr/>
                        </p:nvPicPr>
                        <p:blipFill>
                          <a:blip r:embed="rId19"/>
                          <a:stretch>
                            <a:fillRect/>
                          </a:stretch>
                        </p:blipFill>
                        <p:spPr>
                          <a:xfrm>
                            <a:off x="3360" y="2016"/>
                            <a:ext cx="149" cy="20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0512" name="Line 60"/>
            <p:cNvSpPr/>
            <p:nvPr/>
          </p:nvSpPr>
          <p:spPr>
            <a:xfrm flipV="1">
              <a:off x="3504" y="1968"/>
              <a:ext cx="0" cy="768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13" name="Oval 69"/>
          <p:cNvSpPr/>
          <p:nvPr/>
        </p:nvSpPr>
        <p:spPr>
          <a:xfrm rot="-2219371">
            <a:off x="7354888" y="1228725"/>
            <a:ext cx="228600" cy="1066800"/>
          </a:xfrm>
          <a:prstGeom prst="ellipse">
            <a:avLst/>
          </a:prstGeom>
          <a:solidFill>
            <a:srgbClr val="FFCC99">
              <a:alpha val="50194"/>
            </a:srgbClr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0514" name="Object 70"/>
          <p:cNvGraphicFramePr>
            <a:graphicFrameLocks noChangeAspect="1"/>
          </p:cNvGraphicFramePr>
          <p:nvPr/>
        </p:nvGraphicFramePr>
        <p:xfrm>
          <a:off x="4270375" y="1539875"/>
          <a:ext cx="34766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21" imgW="165100" imgH="228600" progId="Equation.DSMT4">
                  <p:embed/>
                </p:oleObj>
              </mc:Choice>
              <mc:Fallback>
                <p:oleObj name="" r:id="rId21" imgW="165100" imgH="2286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70375" y="1539875"/>
                        <a:ext cx="347663" cy="481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4698" name="Group 74"/>
          <p:cNvGrpSpPr/>
          <p:nvPr/>
        </p:nvGrpSpPr>
        <p:grpSpPr>
          <a:xfrm>
            <a:off x="4376738" y="1968500"/>
            <a:ext cx="1600200" cy="1371600"/>
            <a:chOff x="2592" y="1296"/>
            <a:chExt cx="1008" cy="864"/>
          </a:xfrm>
        </p:grpSpPr>
        <p:sp>
          <p:nvSpPr>
            <p:cNvPr id="20516" name="Text Box 51"/>
            <p:cNvSpPr txBox="1"/>
            <p:nvPr/>
          </p:nvSpPr>
          <p:spPr>
            <a:xfrm>
              <a:off x="3067" y="1872"/>
              <a:ext cx="5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517" name="Object 71"/>
            <p:cNvGraphicFramePr>
              <a:graphicFrameLocks noChangeAspect="1"/>
            </p:cNvGraphicFramePr>
            <p:nvPr/>
          </p:nvGraphicFramePr>
          <p:xfrm>
            <a:off x="2712" y="1570"/>
            <a:ext cx="168" cy="1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23" imgW="127000" imgH="139700" progId="Equation.DSMT4">
                    <p:embed/>
                  </p:oleObj>
                </mc:Choice>
                <mc:Fallback>
                  <p:oleObj name="" r:id="rId23" imgW="127000" imgH="1397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2712" y="1570"/>
                          <a:ext cx="168" cy="1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18" name="Line 72"/>
            <p:cNvSpPr/>
            <p:nvPr/>
          </p:nvSpPr>
          <p:spPr>
            <a:xfrm>
              <a:off x="2592" y="1296"/>
              <a:ext cx="720" cy="672"/>
            </a:xfrm>
            <a:prstGeom prst="line">
              <a:avLst/>
            </a:prstGeom>
            <a:ln w="38100" cap="flat" cmpd="sng">
              <a:solidFill>
                <a:srgbClr val="33CCCC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19" name="Line 73"/>
            <p:cNvSpPr/>
            <p:nvPr/>
          </p:nvSpPr>
          <p:spPr>
            <a:xfrm rot="396450" flipH="1" flipV="1">
              <a:off x="2729" y="1440"/>
              <a:ext cx="144" cy="96"/>
            </a:xfrm>
            <a:prstGeom prst="line">
              <a:avLst/>
            </a:prstGeom>
            <a:ln w="38100" cap="flat" cmpd="sng">
              <a:solidFill>
                <a:srgbClr val="33CCCC"/>
              </a:solidFill>
              <a:prstDash val="solid"/>
              <a:round/>
              <a:headEnd type="triangl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4706" name="Group 82"/>
          <p:cNvGrpSpPr/>
          <p:nvPr/>
        </p:nvGrpSpPr>
        <p:grpSpPr>
          <a:xfrm>
            <a:off x="5519738" y="1282700"/>
            <a:ext cx="2590800" cy="3078163"/>
            <a:chOff x="3312" y="864"/>
            <a:chExt cx="1632" cy="1939"/>
          </a:xfrm>
        </p:grpSpPr>
        <p:sp>
          <p:nvSpPr>
            <p:cNvPr id="20521" name="Line 83"/>
            <p:cNvSpPr/>
            <p:nvPr/>
          </p:nvSpPr>
          <p:spPr>
            <a:xfrm>
              <a:off x="3312" y="1968"/>
              <a:ext cx="288" cy="576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22" name="Text Box 84"/>
            <p:cNvSpPr txBox="1"/>
            <p:nvPr/>
          </p:nvSpPr>
          <p:spPr>
            <a:xfrm>
              <a:off x="3360" y="2515"/>
              <a:ext cx="5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23" name="Line 85"/>
            <p:cNvSpPr/>
            <p:nvPr/>
          </p:nvSpPr>
          <p:spPr>
            <a:xfrm flipV="1">
              <a:off x="4416" y="864"/>
              <a:ext cx="528" cy="144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24" name="Line 86"/>
            <p:cNvSpPr/>
            <p:nvPr/>
          </p:nvSpPr>
          <p:spPr>
            <a:xfrm flipV="1">
              <a:off x="3312" y="1008"/>
              <a:ext cx="1104" cy="960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25" name="Line 87"/>
            <p:cNvSpPr/>
            <p:nvPr/>
          </p:nvSpPr>
          <p:spPr>
            <a:xfrm flipV="1">
              <a:off x="4032" y="1248"/>
              <a:ext cx="96" cy="96"/>
            </a:xfrm>
            <a:prstGeom prst="line">
              <a:avLst/>
            </a:prstGeom>
            <a:ln w="38100" cap="flat" cmpd="sng">
              <a:solidFill>
                <a:srgbClr val="33CCCC"/>
              </a:solidFill>
              <a:prstDash val="solid"/>
              <a:round/>
              <a:headEnd type="none" w="med" len="med"/>
              <a:tailEnd type="triangle" w="sm" len="lg"/>
            </a:ln>
          </p:spPr>
          <p:txBody>
            <a:bodyPr wrap="none"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526" name="Object 88"/>
            <p:cNvGraphicFramePr>
              <a:graphicFrameLocks noChangeAspect="1"/>
            </p:cNvGraphicFramePr>
            <p:nvPr/>
          </p:nvGraphicFramePr>
          <p:xfrm>
            <a:off x="3833" y="935"/>
            <a:ext cx="261" cy="3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25" imgW="152400" imgH="228600" progId="Equation.DSMT4">
                    <p:embed/>
                  </p:oleObj>
                </mc:Choice>
                <mc:Fallback>
                  <p:oleObj name="" r:id="rId25" imgW="152400" imgH="228600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3833" y="935"/>
                          <a:ext cx="261" cy="3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4713" name="Group 89"/>
          <p:cNvGrpSpPr/>
          <p:nvPr/>
        </p:nvGrpSpPr>
        <p:grpSpPr>
          <a:xfrm>
            <a:off x="5976938" y="1282700"/>
            <a:ext cx="2133600" cy="3276600"/>
            <a:chOff x="3600" y="864"/>
            <a:chExt cx="1344" cy="2064"/>
          </a:xfrm>
        </p:grpSpPr>
        <p:sp>
          <p:nvSpPr>
            <p:cNvPr id="20528" name="Line 90"/>
            <p:cNvSpPr/>
            <p:nvPr/>
          </p:nvSpPr>
          <p:spPr>
            <a:xfrm flipV="1">
              <a:off x="4416" y="1296"/>
              <a:ext cx="288" cy="240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29" name="Line 91"/>
            <p:cNvSpPr/>
            <p:nvPr/>
          </p:nvSpPr>
          <p:spPr>
            <a:xfrm flipV="1">
              <a:off x="3600" y="1968"/>
              <a:ext cx="288" cy="576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30" name="Line 92"/>
            <p:cNvSpPr/>
            <p:nvPr/>
          </p:nvSpPr>
          <p:spPr>
            <a:xfrm flipV="1">
              <a:off x="3888" y="1440"/>
              <a:ext cx="624" cy="528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31" name="Line 93"/>
            <p:cNvSpPr/>
            <p:nvPr/>
          </p:nvSpPr>
          <p:spPr>
            <a:xfrm>
              <a:off x="3600" y="2544"/>
              <a:ext cx="336" cy="384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32" name="Line 94"/>
            <p:cNvSpPr/>
            <p:nvPr/>
          </p:nvSpPr>
          <p:spPr>
            <a:xfrm flipV="1">
              <a:off x="4656" y="864"/>
              <a:ext cx="288" cy="480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33" name="Text Box 95"/>
            <p:cNvSpPr txBox="1"/>
            <p:nvPr/>
          </p:nvSpPr>
          <p:spPr>
            <a:xfrm>
              <a:off x="3888" y="1872"/>
              <a:ext cx="58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534" name="Object 96"/>
            <p:cNvGraphicFramePr>
              <a:graphicFrameLocks noChangeAspect="1"/>
            </p:cNvGraphicFramePr>
            <p:nvPr/>
          </p:nvGraphicFramePr>
          <p:xfrm>
            <a:off x="4241" y="1525"/>
            <a:ext cx="283" cy="3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8" name="" r:id="rId27" imgW="165100" imgH="228600" progId="Equation.DSMT4">
                    <p:embed/>
                  </p:oleObj>
                </mc:Choice>
                <mc:Fallback>
                  <p:oleObj name="" r:id="rId27" imgW="165100" imgH="228600" progId="Equation.DSMT4">
                    <p:embed/>
                    <p:pic>
                      <p:nvPicPr>
                        <p:cNvPr id="0" name="图片 3127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4241" y="1525"/>
                          <a:ext cx="283" cy="3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4721" name="Group 97"/>
          <p:cNvGrpSpPr/>
          <p:nvPr/>
        </p:nvGrpSpPr>
        <p:grpSpPr>
          <a:xfrm>
            <a:off x="6434138" y="3035300"/>
            <a:ext cx="990600" cy="1524000"/>
            <a:chOff x="3888" y="1968"/>
            <a:chExt cx="624" cy="960"/>
          </a:xfrm>
        </p:grpSpPr>
        <p:sp>
          <p:nvSpPr>
            <p:cNvPr id="20536" name="Line 98"/>
            <p:cNvSpPr/>
            <p:nvPr/>
          </p:nvSpPr>
          <p:spPr>
            <a:xfrm>
              <a:off x="3888" y="1968"/>
              <a:ext cx="288" cy="576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37" name="Line 99"/>
            <p:cNvSpPr/>
            <p:nvPr/>
          </p:nvSpPr>
          <p:spPr>
            <a:xfrm>
              <a:off x="4176" y="2544"/>
              <a:ext cx="336" cy="384"/>
            </a:xfrm>
            <a:prstGeom prst="line">
              <a:avLst/>
            </a:prstGeom>
            <a:ln w="28575" cap="flat" cmpd="sng">
              <a:solidFill>
                <a:srgbClr val="33CCCC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20538" name="Object 100"/>
          <p:cNvGraphicFramePr>
            <a:graphicFrameLocks noChangeAspect="1"/>
          </p:cNvGraphicFramePr>
          <p:nvPr/>
        </p:nvGraphicFramePr>
        <p:xfrm>
          <a:off x="8147050" y="1014413"/>
          <a:ext cx="34766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29" imgW="165100" imgH="241300" progId="Equation.DSMT4">
                  <p:embed/>
                </p:oleObj>
              </mc:Choice>
              <mc:Fallback>
                <p:oleObj name="" r:id="rId29" imgW="165100" imgH="241300" progId="Equation.DSMT4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147050" y="1014413"/>
                        <a:ext cx="347663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725" name="Object 101"/>
          <p:cNvGraphicFramePr>
            <a:graphicFrameLocks noChangeAspect="1"/>
          </p:cNvGraphicFramePr>
          <p:nvPr/>
        </p:nvGraphicFramePr>
        <p:xfrm>
          <a:off x="827088" y="2420938"/>
          <a:ext cx="165735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31" imgW="647700" imgH="165100" progId="Equation.DSMT4">
                  <p:embed/>
                </p:oleObj>
              </mc:Choice>
              <mc:Fallback>
                <p:oleObj name="" r:id="rId31" imgW="647700" imgH="1651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27088" y="2420938"/>
                        <a:ext cx="1657350" cy="452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726" name="Object 102"/>
          <p:cNvGraphicFramePr>
            <a:graphicFrameLocks noChangeAspect="1"/>
          </p:cNvGraphicFramePr>
          <p:nvPr/>
        </p:nvGraphicFramePr>
        <p:xfrm>
          <a:off x="827088" y="3211513"/>
          <a:ext cx="1828800" cy="132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33" imgW="673100" imgH="431800" progId="Equation.3">
                  <p:embed/>
                </p:oleObj>
              </mc:Choice>
              <mc:Fallback>
                <p:oleObj name="" r:id="rId33" imgW="673100" imgH="4318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27088" y="3211513"/>
                        <a:ext cx="1828800" cy="1322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4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5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54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54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500"/>
                                        <p:tgtEl>
                                          <p:spTgt spid="154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4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4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4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4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5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5" name="Object 2"/>
          <p:cNvGraphicFramePr>
            <a:graphicFrameLocks noChangeAspect="1"/>
          </p:cNvGraphicFramePr>
          <p:nvPr/>
        </p:nvGraphicFramePr>
        <p:xfrm>
          <a:off x="323850" y="700088"/>
          <a:ext cx="8424863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1" imgW="3949700" imgH="419100" progId="Equation.DSMT4">
                  <p:embed/>
                </p:oleObj>
              </mc:Choice>
              <mc:Fallback>
                <p:oleObj name="" r:id="rId1" imgW="3949700" imgH="419100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700088"/>
                        <a:ext cx="8424863" cy="1093787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FFF3FF"/>
                          </a:gs>
                          <a:gs pos="50000">
                            <a:srgbClr val="FFFFFF"/>
                          </a:gs>
                          <a:gs pos="100000">
                            <a:srgbClr val="FFF3FF"/>
                          </a:gs>
                        </a:gsLst>
                        <a:lin ang="5400000" scaled="1"/>
                        <a:tileRect/>
                      </a:gradFill>
                      <a:ln w="19050" cap="flat" cmpd="sng">
                        <a:solidFill>
                          <a:srgbClr val="CC00CC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5834" name="Group 186"/>
          <p:cNvGrpSpPr/>
          <p:nvPr/>
        </p:nvGrpSpPr>
        <p:grpSpPr>
          <a:xfrm>
            <a:off x="250825" y="1909763"/>
            <a:ext cx="6461125" cy="930275"/>
            <a:chOff x="96" y="1203"/>
            <a:chExt cx="4070" cy="586"/>
          </a:xfrm>
        </p:grpSpPr>
        <p:graphicFrame>
          <p:nvGraphicFramePr>
            <p:cNvPr id="21507" name="Object 4"/>
            <p:cNvGraphicFramePr>
              <a:graphicFrameLocks noChangeAspect="1"/>
            </p:cNvGraphicFramePr>
            <p:nvPr/>
          </p:nvGraphicFramePr>
          <p:xfrm>
            <a:off x="2080" y="1203"/>
            <a:ext cx="2086" cy="5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3" imgW="1562100" imgH="393700" progId="Equation.DSMT4">
                    <p:embed/>
                  </p:oleObj>
                </mc:Choice>
                <mc:Fallback>
                  <p:oleObj name="" r:id="rId3" imgW="1562100" imgH="393700" progId="Equation.DSMT4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80" y="1203"/>
                          <a:ext cx="2086" cy="5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08" name="Text Box 5"/>
            <p:cNvSpPr txBox="1"/>
            <p:nvPr/>
          </p:nvSpPr>
          <p:spPr>
            <a:xfrm>
              <a:off x="96" y="1321"/>
              <a:ext cx="249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>
                <a:buClr>
                  <a:srgbClr val="FF0066"/>
                </a:buClr>
                <a:buFont typeface="Wingdings" panose="05000000000000000000" pitchFamily="2" charset="2"/>
                <a:buChar char="ü"/>
              </a:pPr>
              <a:r>
                <a:rPr lang="zh-CN" altLang="en-US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zh-CN" altLang="en-US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反</a:t>
              </a: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射光的光程差</a:t>
              </a: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5835" name="Group 187"/>
          <p:cNvGrpSpPr/>
          <p:nvPr/>
        </p:nvGrpSpPr>
        <p:grpSpPr>
          <a:xfrm>
            <a:off x="34925" y="3644900"/>
            <a:ext cx="1047750" cy="2209800"/>
            <a:chOff x="88" y="2296"/>
            <a:chExt cx="660" cy="1392"/>
          </a:xfrm>
        </p:grpSpPr>
        <p:graphicFrame>
          <p:nvGraphicFramePr>
            <p:cNvPr id="21510" name="Object 7"/>
            <p:cNvGraphicFramePr>
              <a:graphicFrameLocks noChangeAspect="1"/>
            </p:cNvGraphicFramePr>
            <p:nvPr/>
          </p:nvGraphicFramePr>
          <p:xfrm>
            <a:off x="88" y="2832"/>
            <a:ext cx="454" cy="3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5" imgW="266065" imgH="165100" progId="Equation.DSMT4">
                    <p:embed/>
                  </p:oleObj>
                </mc:Choice>
                <mc:Fallback>
                  <p:oleObj name="" r:id="rId5" imgW="266065" imgH="165100" progId="Equation.DSMT4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8" y="2832"/>
                          <a:ext cx="454" cy="3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11" name="AutoShape 8"/>
            <p:cNvSpPr/>
            <p:nvPr/>
          </p:nvSpPr>
          <p:spPr>
            <a:xfrm>
              <a:off x="614" y="2296"/>
              <a:ext cx="134" cy="1392"/>
            </a:xfrm>
            <a:prstGeom prst="leftBrace">
              <a:avLst>
                <a:gd name="adj1" fmla="val 86519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5836" name="Group 188"/>
          <p:cNvGrpSpPr/>
          <p:nvPr/>
        </p:nvGrpSpPr>
        <p:grpSpPr>
          <a:xfrm>
            <a:off x="1227138" y="3230563"/>
            <a:ext cx="2836862" cy="1112837"/>
            <a:chOff x="912" y="2035"/>
            <a:chExt cx="1787" cy="701"/>
          </a:xfrm>
        </p:grpSpPr>
        <p:graphicFrame>
          <p:nvGraphicFramePr>
            <p:cNvPr id="21513" name="Object 10"/>
            <p:cNvGraphicFramePr>
              <a:graphicFrameLocks noChangeAspect="1"/>
            </p:cNvGraphicFramePr>
            <p:nvPr/>
          </p:nvGraphicFramePr>
          <p:xfrm>
            <a:off x="912" y="2055"/>
            <a:ext cx="368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7" name="" r:id="rId7" imgW="304800" imgH="254000" progId="Equation.3">
                    <p:embed/>
                  </p:oleObj>
                </mc:Choice>
                <mc:Fallback>
                  <p:oleObj name="" r:id="rId7" imgW="304800" imgH="254000" progId="Equation.3">
                    <p:embed/>
                    <p:pic>
                      <p:nvPicPr>
                        <p:cNvPr id="0" name="图片 312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12" y="2055"/>
                          <a:ext cx="368" cy="2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14" name="Text Box 11"/>
            <p:cNvSpPr txBox="1"/>
            <p:nvPr/>
          </p:nvSpPr>
          <p:spPr>
            <a:xfrm>
              <a:off x="1339" y="2035"/>
              <a:ext cx="136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zh-CN" altLang="en-US" sz="240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加强（明）</a:t>
              </a:r>
              <a:endParaRPr lang="zh-CN" altLang="en-US" sz="24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1515" name="Object 12"/>
            <p:cNvGraphicFramePr>
              <a:graphicFrameLocks noChangeAspect="1"/>
            </p:cNvGraphicFramePr>
            <p:nvPr/>
          </p:nvGraphicFramePr>
          <p:xfrm>
            <a:off x="947" y="2396"/>
            <a:ext cx="1529" cy="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7" name="" r:id="rId9" imgW="1180465" imgH="304800" progId="Equation.DSMT4">
                    <p:embed/>
                  </p:oleObj>
                </mc:Choice>
                <mc:Fallback>
                  <p:oleObj name="" r:id="rId9" imgW="1180465" imgH="304800" progId="Equation.DSMT4">
                    <p:embed/>
                    <p:pic>
                      <p:nvPicPr>
                        <p:cNvPr id="0" name="图片 311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47" y="2396"/>
                          <a:ext cx="1529" cy="3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5837" name="Group 189"/>
          <p:cNvGrpSpPr/>
          <p:nvPr/>
        </p:nvGrpSpPr>
        <p:grpSpPr>
          <a:xfrm>
            <a:off x="1154113" y="4572000"/>
            <a:ext cx="3673475" cy="1600200"/>
            <a:chOff x="793" y="2880"/>
            <a:chExt cx="2314" cy="1008"/>
          </a:xfrm>
        </p:grpSpPr>
        <p:graphicFrame>
          <p:nvGraphicFramePr>
            <p:cNvPr id="21517" name="Object 14"/>
            <p:cNvGraphicFramePr>
              <a:graphicFrameLocks noChangeAspect="1"/>
            </p:cNvGraphicFramePr>
            <p:nvPr/>
          </p:nvGraphicFramePr>
          <p:xfrm>
            <a:off x="793" y="2880"/>
            <a:ext cx="1065" cy="6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11" imgW="1002665" imgH="609600" progId="Equation.3">
                    <p:embed/>
                  </p:oleObj>
                </mc:Choice>
                <mc:Fallback>
                  <p:oleObj name="" r:id="rId11" imgW="1002665" imgH="609600" progId="Equation.3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793" y="2880"/>
                          <a:ext cx="1065" cy="6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18" name="Text Box 15"/>
            <p:cNvSpPr txBox="1"/>
            <p:nvPr/>
          </p:nvSpPr>
          <p:spPr>
            <a:xfrm>
              <a:off x="1859" y="3084"/>
              <a:ext cx="124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zh-CN" altLang="en-US" sz="240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减弱（暗）</a:t>
              </a:r>
              <a:endPara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1519" name="Object 16"/>
            <p:cNvGraphicFramePr>
              <a:graphicFrameLocks noChangeAspect="1"/>
            </p:cNvGraphicFramePr>
            <p:nvPr/>
          </p:nvGraphicFramePr>
          <p:xfrm>
            <a:off x="793" y="3555"/>
            <a:ext cx="1713" cy="3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13" imgW="1358265" imgH="304800" progId="Equation.3">
                    <p:embed/>
                  </p:oleObj>
                </mc:Choice>
                <mc:Fallback>
                  <p:oleObj name="" r:id="rId13" imgW="1358265" imgH="304800" progId="Equation.3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93" y="3555"/>
                          <a:ext cx="1713" cy="3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520" name="Group 132"/>
          <p:cNvGrpSpPr/>
          <p:nvPr/>
        </p:nvGrpSpPr>
        <p:grpSpPr>
          <a:xfrm>
            <a:off x="4427538" y="2828925"/>
            <a:ext cx="4732337" cy="3624263"/>
            <a:chOff x="2154" y="639"/>
            <a:chExt cx="2981" cy="2283"/>
          </a:xfrm>
        </p:grpSpPr>
        <p:sp>
          <p:nvSpPr>
            <p:cNvPr id="21521" name="Rectangle 133"/>
            <p:cNvSpPr/>
            <p:nvPr/>
          </p:nvSpPr>
          <p:spPr>
            <a:xfrm>
              <a:off x="2154" y="647"/>
              <a:ext cx="2829" cy="2275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2" name="Rectangle 134"/>
            <p:cNvSpPr/>
            <p:nvPr/>
          </p:nvSpPr>
          <p:spPr>
            <a:xfrm>
              <a:off x="2207" y="1912"/>
              <a:ext cx="2496" cy="576"/>
            </a:xfrm>
            <a:prstGeom prst="rect">
              <a:avLst/>
            </a:prstGeom>
            <a:solidFill>
              <a:srgbClr val="CAEDF2">
                <a:alpha val="50194"/>
              </a:srgbClr>
            </a:solidFill>
            <a:ln w="9525">
              <a:noFill/>
            </a:ln>
          </p:spPr>
          <p:txBody>
            <a:bodyPr wrap="none" anchor="ctr"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3" name="Line 135"/>
            <p:cNvSpPr/>
            <p:nvPr/>
          </p:nvSpPr>
          <p:spPr>
            <a:xfrm>
              <a:off x="4533" y="687"/>
              <a:ext cx="240" cy="28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4" name="Text Box 136"/>
            <p:cNvSpPr txBox="1"/>
            <p:nvPr/>
          </p:nvSpPr>
          <p:spPr>
            <a:xfrm>
              <a:off x="4703" y="904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en-US" altLang="zh-CN" sz="2400" i="1">
                  <a:solidFill>
                    <a:srgbClr val="99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endParaRPr lang="en-US" altLang="zh-CN" sz="2400" i="1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1525" name="Object 137"/>
            <p:cNvGraphicFramePr>
              <a:graphicFrameLocks noChangeAspect="1"/>
            </p:cNvGraphicFramePr>
            <p:nvPr/>
          </p:nvGraphicFramePr>
          <p:xfrm>
            <a:off x="4448" y="1546"/>
            <a:ext cx="228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8" name="" r:id="rId15" imgW="215900" imgH="316865" progId="Equation.3">
                    <p:embed/>
                  </p:oleObj>
                </mc:Choice>
                <mc:Fallback>
                  <p:oleObj name="" r:id="rId15" imgW="215900" imgH="316865" progId="Equation.3">
                    <p:embed/>
                    <p:pic>
                      <p:nvPicPr>
                        <p:cNvPr id="0" name="图片 3117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448" y="1546"/>
                          <a:ext cx="228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6" name="Object 138"/>
            <p:cNvGraphicFramePr>
              <a:graphicFrameLocks noChangeAspect="1"/>
            </p:cNvGraphicFramePr>
            <p:nvPr/>
          </p:nvGraphicFramePr>
          <p:xfrm>
            <a:off x="4451" y="2448"/>
            <a:ext cx="228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17" imgW="215900" imgH="316865" progId="Equation.3">
                    <p:embed/>
                  </p:oleObj>
                </mc:Choice>
                <mc:Fallback>
                  <p:oleObj name="" r:id="rId17" imgW="215900" imgH="316865" progId="Equation.3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451" y="2448"/>
                          <a:ext cx="228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7" name="Object 139"/>
            <p:cNvGraphicFramePr>
              <a:graphicFrameLocks noChangeAspect="1"/>
            </p:cNvGraphicFramePr>
            <p:nvPr/>
          </p:nvGraphicFramePr>
          <p:xfrm>
            <a:off x="4451" y="1992"/>
            <a:ext cx="255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5" name="" r:id="rId18" imgW="241300" imgH="317500" progId="Equation.3">
                    <p:embed/>
                  </p:oleObj>
                </mc:Choice>
                <mc:Fallback>
                  <p:oleObj name="" r:id="rId18" imgW="241300" imgH="317500" progId="Equation.3">
                    <p:embed/>
                    <p:pic>
                      <p:nvPicPr>
                        <p:cNvPr id="0" name="图片 3124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4451" y="1992"/>
                          <a:ext cx="255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8" name="Line 140"/>
            <p:cNvSpPr/>
            <p:nvPr/>
          </p:nvSpPr>
          <p:spPr>
            <a:xfrm>
              <a:off x="2207" y="1912"/>
              <a:ext cx="2496" cy="0"/>
            </a:xfrm>
            <a:prstGeom prst="line">
              <a:avLst/>
            </a:prstGeom>
            <a:ln w="1905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9" name="Line 141"/>
            <p:cNvSpPr/>
            <p:nvPr/>
          </p:nvSpPr>
          <p:spPr>
            <a:xfrm>
              <a:off x="2207" y="2488"/>
              <a:ext cx="2496" cy="0"/>
            </a:xfrm>
            <a:prstGeom prst="line">
              <a:avLst/>
            </a:prstGeom>
            <a:ln w="1905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1530" name="Object 142"/>
            <p:cNvGraphicFramePr>
              <a:graphicFrameLocks noChangeAspect="1"/>
            </p:cNvGraphicFramePr>
            <p:nvPr/>
          </p:nvGraphicFramePr>
          <p:xfrm>
            <a:off x="4133" y="2104"/>
            <a:ext cx="156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20" imgW="114300" imgH="139700" progId="Equation.DSMT4">
                    <p:embed/>
                  </p:oleObj>
                </mc:Choice>
                <mc:Fallback>
                  <p:oleObj name="" r:id="rId20" imgW="114300" imgH="139700" progId="Equation.DSMT4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4133" y="2104"/>
                          <a:ext cx="156" cy="2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31" name="Line 143"/>
            <p:cNvSpPr/>
            <p:nvPr/>
          </p:nvSpPr>
          <p:spPr>
            <a:xfrm flipH="1" flipV="1">
              <a:off x="4314" y="1912"/>
              <a:ext cx="0" cy="57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round/>
              <a:headEnd type="triangle" w="sm" len="lg"/>
              <a:tailEnd type="triangle" w="sm" len="lg"/>
            </a:ln>
          </p:spPr>
          <p:txBody>
            <a:bodyPr wrap="none"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32" name="Text Box 144"/>
            <p:cNvSpPr txBox="1"/>
            <p:nvPr/>
          </p:nvSpPr>
          <p:spPr>
            <a:xfrm>
              <a:off x="3829" y="760"/>
              <a:ext cx="44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endPara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1533" name="Group 145"/>
            <p:cNvGrpSpPr/>
            <p:nvPr/>
          </p:nvGrpSpPr>
          <p:grpSpPr>
            <a:xfrm>
              <a:off x="2783" y="1384"/>
              <a:ext cx="240" cy="1008"/>
              <a:chOff x="2976" y="1440"/>
              <a:chExt cx="240" cy="1008"/>
            </a:xfrm>
          </p:grpSpPr>
          <p:sp>
            <p:nvSpPr>
              <p:cNvPr id="21534" name="Line 146"/>
              <p:cNvSpPr/>
              <p:nvPr/>
            </p:nvSpPr>
            <p:spPr>
              <a:xfrm flipV="1">
                <a:off x="3216" y="1440"/>
                <a:ext cx="0" cy="10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dash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1535" name="Group 147"/>
              <p:cNvGrpSpPr/>
              <p:nvPr/>
            </p:nvGrpSpPr>
            <p:grpSpPr>
              <a:xfrm>
                <a:off x="2976" y="1440"/>
                <a:ext cx="240" cy="336"/>
                <a:chOff x="2976" y="1440"/>
                <a:chExt cx="240" cy="336"/>
              </a:xfrm>
            </p:grpSpPr>
            <p:sp>
              <p:nvSpPr>
                <p:cNvPr id="21536" name="Arc 148"/>
                <p:cNvSpPr/>
                <p:nvPr/>
              </p:nvSpPr>
              <p:spPr>
                <a:xfrm flipH="1">
                  <a:off x="3024" y="1680"/>
                  <a:ext cx="192" cy="9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graphicFrame>
              <p:nvGraphicFramePr>
                <p:cNvPr id="21537" name="Object 149"/>
                <p:cNvGraphicFramePr>
                  <a:graphicFrameLocks noChangeAspect="1"/>
                </p:cNvGraphicFramePr>
                <p:nvPr/>
              </p:nvGraphicFramePr>
              <p:xfrm>
                <a:off x="2976" y="1440"/>
                <a:ext cx="119" cy="24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29" name="" r:id="rId22" imgW="114300" imgH="228600" progId="Equation.3">
                        <p:embed/>
                      </p:oleObj>
                    </mc:Choice>
                    <mc:Fallback>
                      <p:oleObj name="" r:id="rId22" imgW="114300" imgH="228600" progId="Equation.3">
                        <p:embed/>
                        <p:pic>
                          <p:nvPicPr>
                            <p:cNvPr id="0" name="图片 3128"/>
                            <p:cNvPicPr/>
                            <p:nvPr/>
                          </p:nvPicPr>
                          <p:blipFill>
                            <a:blip r:embed="rId2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976" y="1440"/>
                              <a:ext cx="119" cy="243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21538" name="Group 150"/>
            <p:cNvGrpSpPr/>
            <p:nvPr/>
          </p:nvGrpSpPr>
          <p:grpSpPr>
            <a:xfrm>
              <a:off x="3156" y="1384"/>
              <a:ext cx="491" cy="528"/>
              <a:chOff x="3349" y="1440"/>
              <a:chExt cx="491" cy="528"/>
            </a:xfrm>
          </p:grpSpPr>
          <p:sp>
            <p:nvSpPr>
              <p:cNvPr id="21539" name="Line 151"/>
              <p:cNvSpPr/>
              <p:nvPr/>
            </p:nvSpPr>
            <p:spPr>
              <a:xfrm flipH="1" flipV="1">
                <a:off x="3552" y="1680"/>
                <a:ext cx="240" cy="288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dash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40" name="Text Box 152"/>
              <p:cNvSpPr txBox="1"/>
              <p:nvPr/>
            </p:nvSpPr>
            <p:spPr>
              <a:xfrm>
                <a:off x="3349" y="1440"/>
                <a:ext cx="49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fontAlgn="t"/>
                <a:r>
                  <a:rPr lang="en-US" altLang="zh-CN" sz="24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endPara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41" name="Group 153"/>
            <p:cNvGrpSpPr/>
            <p:nvPr/>
          </p:nvGrpSpPr>
          <p:grpSpPr>
            <a:xfrm>
              <a:off x="3023" y="1912"/>
              <a:ext cx="322" cy="768"/>
              <a:chOff x="3216" y="1968"/>
              <a:chExt cx="322" cy="768"/>
            </a:xfrm>
          </p:grpSpPr>
          <p:grpSp>
            <p:nvGrpSpPr>
              <p:cNvPr id="21542" name="Group 154"/>
              <p:cNvGrpSpPr/>
              <p:nvPr/>
            </p:nvGrpSpPr>
            <p:grpSpPr>
              <a:xfrm>
                <a:off x="3216" y="2016"/>
                <a:ext cx="322" cy="490"/>
                <a:chOff x="3216" y="2016"/>
                <a:chExt cx="322" cy="490"/>
              </a:xfrm>
            </p:grpSpPr>
            <p:sp>
              <p:nvSpPr>
                <p:cNvPr id="21543" name="Arc 155"/>
                <p:cNvSpPr/>
                <p:nvPr/>
              </p:nvSpPr>
              <p:spPr>
                <a:xfrm rot="-8205371" flipH="1">
                  <a:off x="3217" y="2160"/>
                  <a:ext cx="96" cy="13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0614" fill="none">
                      <a:moveTo>
                        <a:pt x="6451" y="-1"/>
                      </a:moveTo>
                      <a:cubicBezTo>
                        <a:pt x="15464" y="2820"/>
                        <a:pt x="21600" y="11169"/>
                        <a:pt x="21600" y="20614"/>
                      </a:cubicBezTo>
                    </a:path>
                    <a:path w="21600" h="20614" stroke="0">
                      <a:moveTo>
                        <a:pt x="6451" y="-1"/>
                      </a:moveTo>
                      <a:cubicBezTo>
                        <a:pt x="15464" y="2820"/>
                        <a:pt x="21600" y="11169"/>
                        <a:pt x="21600" y="20614"/>
                      </a:cubicBezTo>
                      <a:lnTo>
                        <a:pt x="0" y="20614"/>
                      </a:lnTo>
                      <a:lnTo>
                        <a:pt x="6451" y="-1"/>
                      </a:lnTo>
                      <a:close/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544" name="Arc 156"/>
                <p:cNvSpPr/>
                <p:nvPr/>
              </p:nvSpPr>
              <p:spPr>
                <a:xfrm rot="-10613193" flipV="1">
                  <a:off x="3361" y="2254"/>
                  <a:ext cx="177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18917" h="21245" fill="none">
                      <a:moveTo>
                        <a:pt x="3899" y="-1"/>
                      </a:moveTo>
                      <a:cubicBezTo>
                        <a:pt x="10274" y="1169"/>
                        <a:pt x="15788" y="5141"/>
                        <a:pt x="18917" y="10818"/>
                      </a:cubicBezTo>
                    </a:path>
                    <a:path w="18917" h="21245" stroke="0">
                      <a:moveTo>
                        <a:pt x="3899" y="-1"/>
                      </a:moveTo>
                      <a:cubicBezTo>
                        <a:pt x="10274" y="1169"/>
                        <a:pt x="15788" y="5141"/>
                        <a:pt x="18917" y="10818"/>
                      </a:cubicBezTo>
                      <a:lnTo>
                        <a:pt x="0" y="21245"/>
                      </a:lnTo>
                      <a:lnTo>
                        <a:pt x="3899" y="-1"/>
                      </a:lnTo>
                      <a:close/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graphicFrame>
              <p:nvGraphicFramePr>
                <p:cNvPr id="21545" name="Object 157"/>
                <p:cNvGraphicFramePr>
                  <a:graphicFrameLocks noChangeAspect="1"/>
                </p:cNvGraphicFramePr>
                <p:nvPr/>
              </p:nvGraphicFramePr>
              <p:xfrm>
                <a:off x="3216" y="2304"/>
                <a:ext cx="149" cy="20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09" name="" r:id="rId24" imgW="177800" imgH="241300" progId="Equation.3">
                        <p:embed/>
                      </p:oleObj>
                    </mc:Choice>
                    <mc:Fallback>
                      <p:oleObj name="" r:id="rId24" imgW="177800" imgH="241300" progId="Equation.3">
                        <p:embed/>
                        <p:pic>
                          <p:nvPicPr>
                            <p:cNvPr id="0" name="图片 3108"/>
                            <p:cNvPicPr/>
                            <p:nvPr/>
                          </p:nvPicPr>
                          <p:blipFill>
                            <a:blip r:embed="rId25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216" y="2304"/>
                              <a:ext cx="149" cy="202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1546" name="Object 158"/>
                <p:cNvGraphicFramePr>
                  <a:graphicFrameLocks noChangeAspect="1"/>
                </p:cNvGraphicFramePr>
                <p:nvPr/>
              </p:nvGraphicFramePr>
              <p:xfrm>
                <a:off x="3360" y="2016"/>
                <a:ext cx="149" cy="20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08" name="" r:id="rId26" imgW="177800" imgH="241300" progId="Equation.3">
                        <p:embed/>
                      </p:oleObj>
                    </mc:Choice>
                    <mc:Fallback>
                      <p:oleObj name="" r:id="rId26" imgW="177800" imgH="241300" progId="Equation.3">
                        <p:embed/>
                        <p:pic>
                          <p:nvPicPr>
                            <p:cNvPr id="0" name="图片 3107"/>
                            <p:cNvPicPr/>
                            <p:nvPr/>
                          </p:nvPicPr>
                          <p:blipFill>
                            <a:blip r:embed="rId25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360" y="2016"/>
                              <a:ext cx="149" cy="202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1547" name="Line 159"/>
              <p:cNvSpPr/>
              <p:nvPr/>
            </p:nvSpPr>
            <p:spPr>
              <a:xfrm flipV="1">
                <a:off x="3504" y="1968"/>
                <a:ext cx="0" cy="76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dash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548" name="Oval 160"/>
            <p:cNvSpPr/>
            <p:nvPr/>
          </p:nvSpPr>
          <p:spPr>
            <a:xfrm rot="-2219371">
              <a:off x="4179" y="774"/>
              <a:ext cx="144" cy="672"/>
            </a:xfrm>
            <a:prstGeom prst="ellipse">
              <a:avLst/>
            </a:prstGeom>
            <a:solidFill>
              <a:srgbClr val="FFCC99">
                <a:alpha val="50194"/>
              </a:srgbClr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1549" name="Object 161"/>
            <p:cNvGraphicFramePr>
              <a:graphicFrameLocks noChangeAspect="1"/>
            </p:cNvGraphicFramePr>
            <p:nvPr/>
          </p:nvGraphicFramePr>
          <p:xfrm>
            <a:off x="2236" y="970"/>
            <a:ext cx="219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27" imgW="165100" imgH="228600" progId="Equation.DSMT4">
                    <p:embed/>
                  </p:oleObj>
                </mc:Choice>
                <mc:Fallback>
                  <p:oleObj name="" r:id="rId27" imgW="165100" imgH="228600" progId="Equation.DSMT4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2236" y="970"/>
                          <a:ext cx="219" cy="3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1550" name="Group 162"/>
            <p:cNvGrpSpPr/>
            <p:nvPr/>
          </p:nvGrpSpPr>
          <p:grpSpPr>
            <a:xfrm>
              <a:off x="2303" y="1240"/>
              <a:ext cx="1008" cy="864"/>
              <a:chOff x="2592" y="1296"/>
              <a:chExt cx="1008" cy="864"/>
            </a:xfrm>
          </p:grpSpPr>
          <p:sp>
            <p:nvSpPr>
              <p:cNvPr id="21551" name="Text Box 163"/>
              <p:cNvSpPr txBox="1"/>
              <p:nvPr/>
            </p:nvSpPr>
            <p:spPr>
              <a:xfrm>
                <a:off x="3067" y="1872"/>
                <a:ext cx="53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fontAlgn="t"/>
                <a:r>
                  <a:rPr lang="en-US" altLang="zh-CN" sz="24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1552" name="Object 164"/>
              <p:cNvGraphicFramePr>
                <a:graphicFrameLocks noChangeAspect="1"/>
              </p:cNvGraphicFramePr>
              <p:nvPr/>
            </p:nvGraphicFramePr>
            <p:xfrm>
              <a:off x="2712" y="1570"/>
              <a:ext cx="168" cy="18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26" name="" r:id="rId29" imgW="127000" imgH="139700" progId="Equation.DSMT4">
                      <p:embed/>
                    </p:oleObj>
                  </mc:Choice>
                  <mc:Fallback>
                    <p:oleObj name="" r:id="rId29" imgW="127000" imgH="139700" progId="Equation.DSMT4">
                      <p:embed/>
                      <p:pic>
                        <p:nvPicPr>
                          <p:cNvPr id="0" name="图片 3125"/>
                          <p:cNvPicPr/>
                          <p:nvPr/>
                        </p:nvPicPr>
                        <p:blipFill>
                          <a:blip r:embed="rId30"/>
                          <a:stretch>
                            <a:fillRect/>
                          </a:stretch>
                        </p:blipFill>
                        <p:spPr>
                          <a:xfrm>
                            <a:off x="2712" y="1570"/>
                            <a:ext cx="168" cy="18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1553" name="Line 165"/>
              <p:cNvSpPr/>
              <p:nvPr/>
            </p:nvSpPr>
            <p:spPr>
              <a:xfrm>
                <a:off x="2592" y="1296"/>
                <a:ext cx="720" cy="672"/>
              </a:xfrm>
              <a:prstGeom prst="line">
                <a:avLst/>
              </a:prstGeom>
              <a:ln w="38100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4" name="Line 166"/>
              <p:cNvSpPr/>
              <p:nvPr/>
            </p:nvSpPr>
            <p:spPr>
              <a:xfrm rot="396450" flipH="1" flipV="1">
                <a:off x="2729" y="1440"/>
                <a:ext cx="144" cy="96"/>
              </a:xfrm>
              <a:prstGeom prst="line">
                <a:avLst/>
              </a:prstGeom>
              <a:ln w="38100" cap="flat" cmpd="sng">
                <a:solidFill>
                  <a:srgbClr val="33CCCC"/>
                </a:solidFill>
                <a:prstDash val="solid"/>
                <a:round/>
                <a:headEnd type="triangl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555" name="Group 167"/>
            <p:cNvGrpSpPr/>
            <p:nvPr/>
          </p:nvGrpSpPr>
          <p:grpSpPr>
            <a:xfrm>
              <a:off x="3023" y="808"/>
              <a:ext cx="1632" cy="1939"/>
              <a:chOff x="3312" y="864"/>
              <a:chExt cx="1632" cy="1939"/>
            </a:xfrm>
          </p:grpSpPr>
          <p:sp>
            <p:nvSpPr>
              <p:cNvPr id="21556" name="Line 168"/>
              <p:cNvSpPr/>
              <p:nvPr/>
            </p:nvSpPr>
            <p:spPr>
              <a:xfrm>
                <a:off x="3312" y="1968"/>
                <a:ext cx="288" cy="576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7" name="Text Box 169"/>
              <p:cNvSpPr txBox="1"/>
              <p:nvPr/>
            </p:nvSpPr>
            <p:spPr>
              <a:xfrm>
                <a:off x="3360" y="2515"/>
                <a:ext cx="52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fontAlgn="t"/>
                <a:r>
                  <a:rPr lang="en-US" altLang="zh-CN" sz="24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8" name="Line 170"/>
              <p:cNvSpPr/>
              <p:nvPr/>
            </p:nvSpPr>
            <p:spPr>
              <a:xfrm flipV="1">
                <a:off x="4416" y="864"/>
                <a:ext cx="528" cy="144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59" name="Line 171"/>
              <p:cNvSpPr/>
              <p:nvPr/>
            </p:nvSpPr>
            <p:spPr>
              <a:xfrm flipV="1">
                <a:off x="3312" y="1008"/>
                <a:ext cx="1104" cy="960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0" name="Line 172"/>
              <p:cNvSpPr/>
              <p:nvPr/>
            </p:nvSpPr>
            <p:spPr>
              <a:xfrm flipV="1">
                <a:off x="4032" y="1248"/>
                <a:ext cx="96" cy="96"/>
              </a:xfrm>
              <a:prstGeom prst="line">
                <a:avLst/>
              </a:prstGeom>
              <a:ln w="3810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triangle" w="sm" len="lg"/>
              </a:ln>
            </p:spPr>
            <p:txBody>
              <a:bodyPr wrap="none"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1561" name="Object 173"/>
              <p:cNvGraphicFramePr>
                <a:graphicFrameLocks noChangeAspect="1"/>
              </p:cNvGraphicFramePr>
              <p:nvPr/>
            </p:nvGraphicFramePr>
            <p:xfrm>
              <a:off x="3833" y="935"/>
              <a:ext cx="261" cy="39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5" name="" r:id="rId31" imgW="152400" imgH="228600" progId="Equation.DSMT4">
                      <p:embed/>
                    </p:oleObj>
                  </mc:Choice>
                  <mc:Fallback>
                    <p:oleObj name="" r:id="rId31" imgW="152400" imgH="228600" progId="Equation.DSMT4">
                      <p:embed/>
                      <p:pic>
                        <p:nvPicPr>
                          <p:cNvPr id="0" name="图片 3104"/>
                          <p:cNvPicPr/>
                          <p:nvPr/>
                        </p:nvPicPr>
                        <p:blipFill>
                          <a:blip r:embed="rId32"/>
                          <a:stretch>
                            <a:fillRect/>
                          </a:stretch>
                        </p:blipFill>
                        <p:spPr>
                          <a:xfrm>
                            <a:off x="3833" y="935"/>
                            <a:ext cx="261" cy="39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1562" name="Group 174"/>
            <p:cNvGrpSpPr/>
            <p:nvPr/>
          </p:nvGrpSpPr>
          <p:grpSpPr>
            <a:xfrm>
              <a:off x="3311" y="808"/>
              <a:ext cx="1344" cy="2064"/>
              <a:chOff x="3600" y="864"/>
              <a:chExt cx="1344" cy="2064"/>
            </a:xfrm>
          </p:grpSpPr>
          <p:sp>
            <p:nvSpPr>
              <p:cNvPr id="21563" name="Line 175"/>
              <p:cNvSpPr/>
              <p:nvPr/>
            </p:nvSpPr>
            <p:spPr>
              <a:xfrm flipV="1">
                <a:off x="4416" y="1296"/>
                <a:ext cx="288" cy="240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4" name="Line 176"/>
              <p:cNvSpPr/>
              <p:nvPr/>
            </p:nvSpPr>
            <p:spPr>
              <a:xfrm flipV="1">
                <a:off x="3600" y="1968"/>
                <a:ext cx="288" cy="576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5" name="Line 177"/>
              <p:cNvSpPr/>
              <p:nvPr/>
            </p:nvSpPr>
            <p:spPr>
              <a:xfrm flipV="1">
                <a:off x="3888" y="1440"/>
                <a:ext cx="624" cy="528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6" name="Line 178"/>
              <p:cNvSpPr/>
              <p:nvPr/>
            </p:nvSpPr>
            <p:spPr>
              <a:xfrm>
                <a:off x="3600" y="2544"/>
                <a:ext cx="336" cy="384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7" name="Line 179"/>
              <p:cNvSpPr/>
              <p:nvPr/>
            </p:nvSpPr>
            <p:spPr>
              <a:xfrm flipV="1">
                <a:off x="4656" y="864"/>
                <a:ext cx="288" cy="480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68" name="Text Box 180"/>
              <p:cNvSpPr txBox="1"/>
              <p:nvPr/>
            </p:nvSpPr>
            <p:spPr>
              <a:xfrm>
                <a:off x="3888" y="1872"/>
                <a:ext cx="58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fontAlgn="t"/>
                <a:r>
                  <a:rPr lang="en-US" altLang="zh-CN" sz="24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1569" name="Object 181"/>
              <p:cNvGraphicFramePr>
                <a:graphicFrameLocks noChangeAspect="1"/>
              </p:cNvGraphicFramePr>
              <p:nvPr/>
            </p:nvGraphicFramePr>
            <p:xfrm>
              <a:off x="4241" y="1525"/>
              <a:ext cx="283" cy="39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6" name="" r:id="rId33" imgW="165100" imgH="228600" progId="Equation.DSMT4">
                      <p:embed/>
                    </p:oleObj>
                  </mc:Choice>
                  <mc:Fallback>
                    <p:oleObj name="" r:id="rId33" imgW="165100" imgH="228600" progId="Equation.DSMT4">
                      <p:embed/>
                      <p:pic>
                        <p:nvPicPr>
                          <p:cNvPr id="0" name="图片 3105"/>
                          <p:cNvPicPr/>
                          <p:nvPr/>
                        </p:nvPicPr>
                        <p:blipFill>
                          <a:blip r:embed="rId34"/>
                          <a:stretch>
                            <a:fillRect/>
                          </a:stretch>
                        </p:blipFill>
                        <p:spPr>
                          <a:xfrm>
                            <a:off x="4241" y="1525"/>
                            <a:ext cx="283" cy="39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1570" name="Group 182"/>
            <p:cNvGrpSpPr/>
            <p:nvPr/>
          </p:nvGrpSpPr>
          <p:grpSpPr>
            <a:xfrm>
              <a:off x="3599" y="1912"/>
              <a:ext cx="624" cy="960"/>
              <a:chOff x="3888" y="1968"/>
              <a:chExt cx="624" cy="960"/>
            </a:xfrm>
          </p:grpSpPr>
          <p:sp>
            <p:nvSpPr>
              <p:cNvPr id="21571" name="Line 183"/>
              <p:cNvSpPr/>
              <p:nvPr/>
            </p:nvSpPr>
            <p:spPr>
              <a:xfrm>
                <a:off x="3888" y="1968"/>
                <a:ext cx="288" cy="576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72" name="Line 184"/>
              <p:cNvSpPr/>
              <p:nvPr/>
            </p:nvSpPr>
            <p:spPr>
              <a:xfrm>
                <a:off x="4176" y="2544"/>
                <a:ext cx="336" cy="384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aphicFrame>
          <p:nvGraphicFramePr>
            <p:cNvPr id="21573" name="Object 185"/>
            <p:cNvGraphicFramePr>
              <a:graphicFrameLocks noChangeAspect="1"/>
            </p:cNvGraphicFramePr>
            <p:nvPr/>
          </p:nvGraphicFramePr>
          <p:xfrm>
            <a:off x="4678" y="639"/>
            <a:ext cx="219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" r:id="rId35" imgW="165100" imgH="241300" progId="Equation.DSMT4">
                    <p:embed/>
                  </p:oleObj>
                </mc:Choice>
                <mc:Fallback>
                  <p:oleObj name="" r:id="rId35" imgW="165100" imgH="241300" progId="Equation.DSMT4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4678" y="639"/>
                          <a:ext cx="219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5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155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55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5" name="Rectangle 3"/>
          <p:cNvSpPr/>
          <p:nvPr/>
        </p:nvSpPr>
        <p:spPr>
          <a:xfrm>
            <a:off x="4932363" y="2490788"/>
            <a:ext cx="3646487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t">
              <a:buClr>
                <a:srgbClr val="FF0066"/>
              </a:buClr>
              <a:buFont typeface="Wingdings" panose="05000000000000000000" pitchFamily="2" charset="2"/>
              <a:buChar char="ü"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透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射光的光程差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6676" name="Text Box 4"/>
          <p:cNvSpPr txBox="1"/>
          <p:nvPr/>
        </p:nvSpPr>
        <p:spPr>
          <a:xfrm>
            <a:off x="4876800" y="4507707"/>
            <a:ext cx="4038600" cy="16414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EFFF"/>
              </a:gs>
            </a:gsLst>
            <a:lin ang="5400000" scaled="1"/>
            <a:tileRect/>
          </a:gradFill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fontAlgn="t">
              <a:lnSpc>
                <a:spcPct val="120000"/>
              </a:lnSpc>
            </a:pPr>
            <a:r>
              <a:rPr lang="zh-CN" altLang="en-US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注意：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透射光和反射光干涉具有互补性，符合能量守恒定律。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56796" name="Group 124"/>
          <p:cNvGrpSpPr/>
          <p:nvPr/>
        </p:nvGrpSpPr>
        <p:grpSpPr>
          <a:xfrm>
            <a:off x="5230813" y="798513"/>
            <a:ext cx="2901950" cy="1152525"/>
            <a:chOff x="3295" y="503"/>
            <a:chExt cx="1828" cy="726"/>
          </a:xfrm>
        </p:grpSpPr>
        <p:sp>
          <p:nvSpPr>
            <p:cNvPr id="22532" name="Rectangle 6"/>
            <p:cNvSpPr/>
            <p:nvPr/>
          </p:nvSpPr>
          <p:spPr>
            <a:xfrm>
              <a:off x="3295" y="503"/>
              <a:ext cx="380" cy="726"/>
            </a:xfrm>
            <a:prstGeom prst="rect">
              <a:avLst/>
            </a:prstGeom>
            <a:gradFill rotWithShape="0">
              <a:gsLst>
                <a:gs pos="0">
                  <a:srgbClr val="FFFFDD"/>
                </a:gs>
                <a:gs pos="50000">
                  <a:srgbClr val="FFFFFF"/>
                </a:gs>
                <a:gs pos="100000">
                  <a:srgbClr val="FFFFDD"/>
                </a:gs>
              </a:gsLst>
              <a:lin ang="5400000" scaled="1"/>
              <a:tileRect/>
            </a:gradFill>
            <a:ln w="12700" cap="flat" cmpd="sng">
              <a:solidFill>
                <a:srgbClr val="CC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33" name="Text Box 7"/>
            <p:cNvSpPr txBox="1"/>
            <p:nvPr/>
          </p:nvSpPr>
          <p:spPr>
            <a:xfrm>
              <a:off x="3923" y="527"/>
              <a:ext cx="1200" cy="604"/>
            </a:xfrm>
            <a:prstGeom prst="rect">
              <a:avLst/>
            </a:prstGeom>
            <a:gradFill rotWithShape="0">
              <a:gsLst>
                <a:gs pos="0">
                  <a:srgbClr val="FFFFDD"/>
                </a:gs>
                <a:gs pos="50000">
                  <a:srgbClr val="FFFFFF"/>
                </a:gs>
                <a:gs pos="100000">
                  <a:srgbClr val="FFFFDD"/>
                </a:gs>
              </a:gsLst>
              <a:lin ang="5400000" scaled="1"/>
              <a:tileRect/>
            </a:gradFill>
            <a:ln w="12700" cap="flat" cmpd="sng">
              <a:solidFill>
                <a:srgbClr val="CC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r>
                <a:rPr lang="zh-CN" altLang="en-US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根据具体情况而定</a:t>
              </a:r>
              <a:endParaRPr lang="zh-CN" altLang="en-US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22534" name="Object 8"/>
          <p:cNvGraphicFramePr>
            <a:graphicFrameLocks noChangeAspect="1"/>
          </p:cNvGraphicFramePr>
          <p:nvPr/>
        </p:nvGraphicFramePr>
        <p:xfrm>
          <a:off x="900113" y="742950"/>
          <a:ext cx="4824412" cy="124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1" imgW="1663700" imgH="393700" progId="Equation.DSMT4">
                  <p:embed/>
                </p:oleObj>
              </mc:Choice>
              <mc:Fallback>
                <p:oleObj name="" r:id="rId1" imgW="1663700" imgH="393700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0113" y="742950"/>
                        <a:ext cx="4824412" cy="1246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535" name="Group 70"/>
          <p:cNvGrpSpPr/>
          <p:nvPr/>
        </p:nvGrpSpPr>
        <p:grpSpPr>
          <a:xfrm>
            <a:off x="127000" y="2349500"/>
            <a:ext cx="4732338" cy="3624263"/>
            <a:chOff x="2154" y="639"/>
            <a:chExt cx="2981" cy="2283"/>
          </a:xfrm>
        </p:grpSpPr>
        <p:sp>
          <p:nvSpPr>
            <p:cNvPr id="22536" name="Rectangle 71"/>
            <p:cNvSpPr/>
            <p:nvPr/>
          </p:nvSpPr>
          <p:spPr>
            <a:xfrm>
              <a:off x="2154" y="647"/>
              <a:ext cx="2829" cy="2275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37" name="Rectangle 72"/>
            <p:cNvSpPr/>
            <p:nvPr/>
          </p:nvSpPr>
          <p:spPr>
            <a:xfrm>
              <a:off x="2207" y="1912"/>
              <a:ext cx="2496" cy="576"/>
            </a:xfrm>
            <a:prstGeom prst="rect">
              <a:avLst/>
            </a:prstGeom>
            <a:solidFill>
              <a:srgbClr val="CAEDF2">
                <a:alpha val="50194"/>
              </a:srgbClr>
            </a:solidFill>
            <a:ln w="9525">
              <a:noFill/>
            </a:ln>
          </p:spPr>
          <p:txBody>
            <a:bodyPr wrap="none" anchor="ctr"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38" name="Line 73"/>
            <p:cNvSpPr/>
            <p:nvPr/>
          </p:nvSpPr>
          <p:spPr>
            <a:xfrm>
              <a:off x="4533" y="687"/>
              <a:ext cx="240" cy="28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39" name="Text Box 74"/>
            <p:cNvSpPr txBox="1"/>
            <p:nvPr/>
          </p:nvSpPr>
          <p:spPr>
            <a:xfrm>
              <a:off x="4703" y="904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en-US" altLang="zh-CN" sz="2400" i="1">
                  <a:solidFill>
                    <a:srgbClr val="99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endParaRPr lang="en-US" altLang="zh-CN" sz="2400" i="1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2540" name="Object 75"/>
            <p:cNvGraphicFramePr>
              <a:graphicFrameLocks noChangeAspect="1"/>
            </p:cNvGraphicFramePr>
            <p:nvPr/>
          </p:nvGraphicFramePr>
          <p:xfrm>
            <a:off x="4448" y="1546"/>
            <a:ext cx="228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3" imgW="215900" imgH="316865" progId="Equation.3">
                    <p:embed/>
                  </p:oleObj>
                </mc:Choice>
                <mc:Fallback>
                  <p:oleObj name="" r:id="rId3" imgW="215900" imgH="316865" progId="Equation.3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48" y="1546"/>
                          <a:ext cx="228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1" name="Object 76"/>
            <p:cNvGraphicFramePr>
              <a:graphicFrameLocks noChangeAspect="1"/>
            </p:cNvGraphicFramePr>
            <p:nvPr/>
          </p:nvGraphicFramePr>
          <p:xfrm>
            <a:off x="4451" y="2448"/>
            <a:ext cx="228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5" imgW="215900" imgH="316865" progId="Equation.3">
                    <p:embed/>
                  </p:oleObj>
                </mc:Choice>
                <mc:Fallback>
                  <p:oleObj name="" r:id="rId5" imgW="215900" imgH="316865" progId="Equation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1" y="2448"/>
                          <a:ext cx="228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2" name="Object 77"/>
            <p:cNvGraphicFramePr>
              <a:graphicFrameLocks noChangeAspect="1"/>
            </p:cNvGraphicFramePr>
            <p:nvPr/>
          </p:nvGraphicFramePr>
          <p:xfrm>
            <a:off x="4451" y="1992"/>
            <a:ext cx="255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3" name="" r:id="rId6" imgW="241300" imgH="317500" progId="Equation.3">
                    <p:embed/>
                  </p:oleObj>
                </mc:Choice>
                <mc:Fallback>
                  <p:oleObj name="" r:id="rId6" imgW="241300" imgH="317500" progId="Equation.3">
                    <p:embed/>
                    <p:pic>
                      <p:nvPicPr>
                        <p:cNvPr id="0" name="图片 311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451" y="1992"/>
                          <a:ext cx="255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43" name="Line 78"/>
            <p:cNvSpPr/>
            <p:nvPr/>
          </p:nvSpPr>
          <p:spPr>
            <a:xfrm>
              <a:off x="2207" y="1912"/>
              <a:ext cx="2496" cy="0"/>
            </a:xfrm>
            <a:prstGeom prst="line">
              <a:avLst/>
            </a:prstGeom>
            <a:ln w="1905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44" name="Line 79"/>
            <p:cNvSpPr/>
            <p:nvPr/>
          </p:nvSpPr>
          <p:spPr>
            <a:xfrm>
              <a:off x="2207" y="2488"/>
              <a:ext cx="2496" cy="0"/>
            </a:xfrm>
            <a:prstGeom prst="line">
              <a:avLst/>
            </a:prstGeom>
            <a:ln w="19050" cap="flat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2545" name="Object 80"/>
            <p:cNvGraphicFramePr>
              <a:graphicFrameLocks noChangeAspect="1"/>
            </p:cNvGraphicFramePr>
            <p:nvPr/>
          </p:nvGraphicFramePr>
          <p:xfrm>
            <a:off x="4133" y="2104"/>
            <a:ext cx="156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8" imgW="114300" imgH="139700" progId="Equation.DSMT4">
                    <p:embed/>
                  </p:oleObj>
                </mc:Choice>
                <mc:Fallback>
                  <p:oleObj name="" r:id="rId8" imgW="114300" imgH="139700" progId="Equation.DSMT4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133" y="2104"/>
                          <a:ext cx="156" cy="2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46" name="Line 81"/>
            <p:cNvSpPr/>
            <p:nvPr/>
          </p:nvSpPr>
          <p:spPr>
            <a:xfrm flipH="1" flipV="1">
              <a:off x="4314" y="1912"/>
              <a:ext cx="0" cy="57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round/>
              <a:headEnd type="triangle" w="sm" len="lg"/>
              <a:tailEnd type="triangle" w="sm" len="lg"/>
            </a:ln>
          </p:spPr>
          <p:txBody>
            <a:bodyPr wrap="none"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47" name="Text Box 82"/>
            <p:cNvSpPr txBox="1"/>
            <p:nvPr/>
          </p:nvSpPr>
          <p:spPr>
            <a:xfrm>
              <a:off x="3829" y="760"/>
              <a:ext cx="44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fontAlgn="t"/>
              <a:r>
                <a:rPr lang="en-US" altLang="zh-CN" sz="240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endPara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2548" name="Group 83"/>
            <p:cNvGrpSpPr/>
            <p:nvPr/>
          </p:nvGrpSpPr>
          <p:grpSpPr>
            <a:xfrm>
              <a:off x="2783" y="1384"/>
              <a:ext cx="240" cy="1008"/>
              <a:chOff x="2976" y="1440"/>
              <a:chExt cx="240" cy="1008"/>
            </a:xfrm>
          </p:grpSpPr>
          <p:sp>
            <p:nvSpPr>
              <p:cNvPr id="22549" name="Line 84"/>
              <p:cNvSpPr/>
              <p:nvPr/>
            </p:nvSpPr>
            <p:spPr>
              <a:xfrm flipV="1">
                <a:off x="3216" y="1440"/>
                <a:ext cx="0" cy="100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dash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550" name="Group 85"/>
              <p:cNvGrpSpPr/>
              <p:nvPr/>
            </p:nvGrpSpPr>
            <p:grpSpPr>
              <a:xfrm>
                <a:off x="2976" y="1440"/>
                <a:ext cx="240" cy="336"/>
                <a:chOff x="2976" y="1440"/>
                <a:chExt cx="240" cy="336"/>
              </a:xfrm>
            </p:grpSpPr>
            <p:sp>
              <p:nvSpPr>
                <p:cNvPr id="22551" name="Arc 86"/>
                <p:cNvSpPr/>
                <p:nvPr/>
              </p:nvSpPr>
              <p:spPr>
                <a:xfrm flipH="1">
                  <a:off x="3024" y="1680"/>
                  <a:ext cx="192" cy="9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graphicFrame>
              <p:nvGraphicFramePr>
                <p:cNvPr id="22552" name="Object 87"/>
                <p:cNvGraphicFramePr>
                  <a:graphicFrameLocks noChangeAspect="1"/>
                </p:cNvGraphicFramePr>
                <p:nvPr/>
              </p:nvGraphicFramePr>
              <p:xfrm>
                <a:off x="2976" y="1440"/>
                <a:ext cx="119" cy="24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20" name="" r:id="rId10" imgW="114300" imgH="228600" progId="Equation.3">
                        <p:embed/>
                      </p:oleObj>
                    </mc:Choice>
                    <mc:Fallback>
                      <p:oleObj name="" r:id="rId10" imgW="114300" imgH="228600" progId="Equation.3">
                        <p:embed/>
                        <p:pic>
                          <p:nvPicPr>
                            <p:cNvPr id="0" name="图片 3119"/>
                            <p:cNvPicPr/>
                            <p:nvPr/>
                          </p:nvPicPr>
                          <p:blipFill>
                            <a:blip r:embed="rId11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976" y="1440"/>
                              <a:ext cx="119" cy="243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22553" name="Group 88"/>
            <p:cNvGrpSpPr/>
            <p:nvPr/>
          </p:nvGrpSpPr>
          <p:grpSpPr>
            <a:xfrm>
              <a:off x="3156" y="1384"/>
              <a:ext cx="491" cy="528"/>
              <a:chOff x="3349" y="1440"/>
              <a:chExt cx="491" cy="528"/>
            </a:xfrm>
          </p:grpSpPr>
          <p:sp>
            <p:nvSpPr>
              <p:cNvPr id="22554" name="Line 89"/>
              <p:cNvSpPr/>
              <p:nvPr/>
            </p:nvSpPr>
            <p:spPr>
              <a:xfrm flipH="1" flipV="1">
                <a:off x="3552" y="1680"/>
                <a:ext cx="240" cy="288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dash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5" name="Text Box 90"/>
              <p:cNvSpPr txBox="1"/>
              <p:nvPr/>
            </p:nvSpPr>
            <p:spPr>
              <a:xfrm>
                <a:off x="3349" y="1440"/>
                <a:ext cx="49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fontAlgn="t"/>
                <a:r>
                  <a:rPr lang="en-US" altLang="zh-CN" sz="24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endPara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56" name="Group 91"/>
            <p:cNvGrpSpPr/>
            <p:nvPr/>
          </p:nvGrpSpPr>
          <p:grpSpPr>
            <a:xfrm>
              <a:off x="3023" y="1912"/>
              <a:ext cx="322" cy="768"/>
              <a:chOff x="3216" y="1968"/>
              <a:chExt cx="322" cy="768"/>
            </a:xfrm>
          </p:grpSpPr>
          <p:grpSp>
            <p:nvGrpSpPr>
              <p:cNvPr id="22557" name="Group 92"/>
              <p:cNvGrpSpPr/>
              <p:nvPr/>
            </p:nvGrpSpPr>
            <p:grpSpPr>
              <a:xfrm>
                <a:off x="3216" y="2016"/>
                <a:ext cx="322" cy="490"/>
                <a:chOff x="3216" y="2016"/>
                <a:chExt cx="322" cy="490"/>
              </a:xfrm>
            </p:grpSpPr>
            <p:sp>
              <p:nvSpPr>
                <p:cNvPr id="22558" name="Arc 93"/>
                <p:cNvSpPr/>
                <p:nvPr/>
              </p:nvSpPr>
              <p:spPr>
                <a:xfrm rot="-8205371" flipH="1">
                  <a:off x="3217" y="2160"/>
                  <a:ext cx="96" cy="13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21600" h="20614" fill="none">
                      <a:moveTo>
                        <a:pt x="6451" y="-1"/>
                      </a:moveTo>
                      <a:cubicBezTo>
                        <a:pt x="15464" y="2820"/>
                        <a:pt x="21600" y="11169"/>
                        <a:pt x="21600" y="20614"/>
                      </a:cubicBezTo>
                    </a:path>
                    <a:path w="21600" h="20614" stroke="0">
                      <a:moveTo>
                        <a:pt x="6451" y="-1"/>
                      </a:moveTo>
                      <a:cubicBezTo>
                        <a:pt x="15464" y="2820"/>
                        <a:pt x="21600" y="11169"/>
                        <a:pt x="21600" y="20614"/>
                      </a:cubicBezTo>
                      <a:lnTo>
                        <a:pt x="0" y="20614"/>
                      </a:lnTo>
                      <a:lnTo>
                        <a:pt x="6451" y="-1"/>
                      </a:lnTo>
                      <a:close/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2559" name="Arc 94"/>
                <p:cNvSpPr/>
                <p:nvPr/>
              </p:nvSpPr>
              <p:spPr>
                <a:xfrm rot="-10613193" flipV="1">
                  <a:off x="3361" y="2254"/>
                  <a:ext cx="177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18917" h="21245" fill="none">
                      <a:moveTo>
                        <a:pt x="3899" y="-1"/>
                      </a:moveTo>
                      <a:cubicBezTo>
                        <a:pt x="10274" y="1169"/>
                        <a:pt x="15788" y="5141"/>
                        <a:pt x="18917" y="10818"/>
                      </a:cubicBezTo>
                    </a:path>
                    <a:path w="18917" h="21245" stroke="0">
                      <a:moveTo>
                        <a:pt x="3899" y="-1"/>
                      </a:moveTo>
                      <a:cubicBezTo>
                        <a:pt x="10274" y="1169"/>
                        <a:pt x="15788" y="5141"/>
                        <a:pt x="18917" y="10818"/>
                      </a:cubicBezTo>
                      <a:lnTo>
                        <a:pt x="0" y="21245"/>
                      </a:lnTo>
                      <a:lnTo>
                        <a:pt x="3899" y="-1"/>
                      </a:lnTo>
                      <a:close/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graphicFrame>
              <p:nvGraphicFramePr>
                <p:cNvPr id="22560" name="Object 95"/>
                <p:cNvGraphicFramePr>
                  <a:graphicFrameLocks noChangeAspect="1"/>
                </p:cNvGraphicFramePr>
                <p:nvPr/>
              </p:nvGraphicFramePr>
              <p:xfrm>
                <a:off x="3216" y="2304"/>
                <a:ext cx="149" cy="20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094" name="" r:id="rId12" imgW="177800" imgH="241300" progId="Equation.3">
                        <p:embed/>
                      </p:oleObj>
                    </mc:Choice>
                    <mc:Fallback>
                      <p:oleObj name="" r:id="rId12" imgW="177800" imgH="241300" progId="Equation.3">
                        <p:embed/>
                        <p:pic>
                          <p:nvPicPr>
                            <p:cNvPr id="0" name="图片 3093"/>
                            <p:cNvPicPr/>
                            <p:nvPr/>
                          </p:nvPicPr>
                          <p:blipFill>
                            <a:blip r:embed="rId1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216" y="2304"/>
                              <a:ext cx="149" cy="202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2561" name="Object 96"/>
                <p:cNvGraphicFramePr>
                  <a:graphicFrameLocks noChangeAspect="1"/>
                </p:cNvGraphicFramePr>
                <p:nvPr/>
              </p:nvGraphicFramePr>
              <p:xfrm>
                <a:off x="3360" y="2016"/>
                <a:ext cx="149" cy="20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095" name="" r:id="rId14" imgW="177800" imgH="241300" progId="Equation.3">
                        <p:embed/>
                      </p:oleObj>
                    </mc:Choice>
                    <mc:Fallback>
                      <p:oleObj name="" r:id="rId14" imgW="177800" imgH="241300" progId="Equation.3">
                        <p:embed/>
                        <p:pic>
                          <p:nvPicPr>
                            <p:cNvPr id="0" name="图片 3094"/>
                            <p:cNvPicPr/>
                            <p:nvPr/>
                          </p:nvPicPr>
                          <p:blipFill>
                            <a:blip r:embed="rId1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360" y="2016"/>
                              <a:ext cx="149" cy="202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2562" name="Line 97"/>
              <p:cNvSpPr/>
              <p:nvPr/>
            </p:nvSpPr>
            <p:spPr>
              <a:xfrm flipV="1">
                <a:off x="3504" y="1968"/>
                <a:ext cx="0" cy="76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dash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563" name="Oval 98"/>
            <p:cNvSpPr/>
            <p:nvPr/>
          </p:nvSpPr>
          <p:spPr>
            <a:xfrm rot="-2219371">
              <a:off x="4179" y="774"/>
              <a:ext cx="144" cy="672"/>
            </a:xfrm>
            <a:prstGeom prst="ellipse">
              <a:avLst/>
            </a:prstGeom>
            <a:solidFill>
              <a:srgbClr val="FFCC99">
                <a:alpha val="50194"/>
              </a:srgbClr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2564" name="Object 99"/>
            <p:cNvGraphicFramePr>
              <a:graphicFrameLocks noChangeAspect="1"/>
            </p:cNvGraphicFramePr>
            <p:nvPr/>
          </p:nvGraphicFramePr>
          <p:xfrm>
            <a:off x="2236" y="970"/>
            <a:ext cx="219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5" name="" r:id="rId15" imgW="165100" imgH="228600" progId="Equation.DSMT4">
                    <p:embed/>
                  </p:oleObj>
                </mc:Choice>
                <mc:Fallback>
                  <p:oleObj name="" r:id="rId15" imgW="165100" imgH="228600" progId="Equation.DSMT4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236" y="970"/>
                          <a:ext cx="219" cy="3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2565" name="Group 100"/>
            <p:cNvGrpSpPr/>
            <p:nvPr/>
          </p:nvGrpSpPr>
          <p:grpSpPr>
            <a:xfrm>
              <a:off x="2303" y="1240"/>
              <a:ext cx="1008" cy="864"/>
              <a:chOff x="2592" y="1296"/>
              <a:chExt cx="1008" cy="864"/>
            </a:xfrm>
          </p:grpSpPr>
          <p:sp>
            <p:nvSpPr>
              <p:cNvPr id="22566" name="Text Box 101"/>
              <p:cNvSpPr txBox="1"/>
              <p:nvPr/>
            </p:nvSpPr>
            <p:spPr>
              <a:xfrm>
                <a:off x="3067" y="1872"/>
                <a:ext cx="53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fontAlgn="t"/>
                <a:r>
                  <a:rPr lang="en-US" altLang="zh-CN" sz="24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2567" name="Object 102"/>
              <p:cNvGraphicFramePr>
                <a:graphicFrameLocks noChangeAspect="1"/>
              </p:cNvGraphicFramePr>
              <p:nvPr/>
            </p:nvGraphicFramePr>
            <p:xfrm>
              <a:off x="2712" y="1570"/>
              <a:ext cx="168" cy="18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32" name="" r:id="rId17" imgW="127000" imgH="139700" progId="Equation.DSMT4">
                      <p:embed/>
                    </p:oleObj>
                  </mc:Choice>
                  <mc:Fallback>
                    <p:oleObj name="" r:id="rId17" imgW="127000" imgH="139700" progId="Equation.DSMT4">
                      <p:embed/>
                      <p:pic>
                        <p:nvPicPr>
                          <p:cNvPr id="0" name="图片 3131"/>
                          <p:cNvPicPr/>
                          <p:nvPr/>
                        </p:nvPicPr>
                        <p:blipFill>
                          <a:blip r:embed="rId18"/>
                          <a:stretch>
                            <a:fillRect/>
                          </a:stretch>
                        </p:blipFill>
                        <p:spPr>
                          <a:xfrm>
                            <a:off x="2712" y="1570"/>
                            <a:ext cx="168" cy="18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2568" name="Line 103"/>
              <p:cNvSpPr/>
              <p:nvPr/>
            </p:nvSpPr>
            <p:spPr>
              <a:xfrm>
                <a:off x="2592" y="1296"/>
                <a:ext cx="720" cy="672"/>
              </a:xfrm>
              <a:prstGeom prst="line">
                <a:avLst/>
              </a:prstGeom>
              <a:ln w="38100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9" name="Line 104"/>
              <p:cNvSpPr/>
              <p:nvPr/>
            </p:nvSpPr>
            <p:spPr>
              <a:xfrm rot="396450" flipH="1" flipV="1">
                <a:off x="2729" y="1440"/>
                <a:ext cx="144" cy="96"/>
              </a:xfrm>
              <a:prstGeom prst="line">
                <a:avLst/>
              </a:prstGeom>
              <a:ln w="38100" cap="flat" cmpd="sng">
                <a:solidFill>
                  <a:srgbClr val="33CCCC"/>
                </a:solidFill>
                <a:prstDash val="solid"/>
                <a:round/>
                <a:headEnd type="triangl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70" name="Group 105"/>
            <p:cNvGrpSpPr/>
            <p:nvPr/>
          </p:nvGrpSpPr>
          <p:grpSpPr>
            <a:xfrm>
              <a:off x="3023" y="808"/>
              <a:ext cx="1632" cy="1939"/>
              <a:chOff x="3312" y="864"/>
              <a:chExt cx="1632" cy="1939"/>
            </a:xfrm>
          </p:grpSpPr>
          <p:sp>
            <p:nvSpPr>
              <p:cNvPr id="22571" name="Line 106"/>
              <p:cNvSpPr/>
              <p:nvPr/>
            </p:nvSpPr>
            <p:spPr>
              <a:xfrm>
                <a:off x="3312" y="1968"/>
                <a:ext cx="288" cy="576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2" name="Text Box 107"/>
              <p:cNvSpPr txBox="1"/>
              <p:nvPr/>
            </p:nvSpPr>
            <p:spPr>
              <a:xfrm>
                <a:off x="3360" y="2515"/>
                <a:ext cx="52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fontAlgn="t"/>
                <a:r>
                  <a:rPr lang="en-US" altLang="zh-CN" sz="24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3" name="Line 108"/>
              <p:cNvSpPr/>
              <p:nvPr/>
            </p:nvSpPr>
            <p:spPr>
              <a:xfrm flipV="1">
                <a:off x="4416" y="864"/>
                <a:ext cx="528" cy="144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4" name="Line 109"/>
              <p:cNvSpPr/>
              <p:nvPr/>
            </p:nvSpPr>
            <p:spPr>
              <a:xfrm flipV="1">
                <a:off x="3312" y="1008"/>
                <a:ext cx="1104" cy="960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5" name="Line 110"/>
              <p:cNvSpPr/>
              <p:nvPr/>
            </p:nvSpPr>
            <p:spPr>
              <a:xfrm flipV="1">
                <a:off x="4032" y="1248"/>
                <a:ext cx="96" cy="96"/>
              </a:xfrm>
              <a:prstGeom prst="line">
                <a:avLst/>
              </a:prstGeom>
              <a:ln w="3810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triangle" w="sm" len="lg"/>
              </a:ln>
            </p:spPr>
            <p:txBody>
              <a:bodyPr wrap="none"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2576" name="Object 111"/>
              <p:cNvGraphicFramePr>
                <a:graphicFrameLocks noChangeAspect="1"/>
              </p:cNvGraphicFramePr>
              <p:nvPr/>
            </p:nvGraphicFramePr>
            <p:xfrm>
              <a:off x="3833" y="935"/>
              <a:ext cx="261" cy="39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6" name="" r:id="rId19" imgW="152400" imgH="228600" progId="Equation.DSMT4">
                      <p:embed/>
                    </p:oleObj>
                  </mc:Choice>
                  <mc:Fallback>
                    <p:oleObj name="" r:id="rId19" imgW="152400" imgH="228600" progId="Equation.DSMT4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20"/>
                          <a:stretch>
                            <a:fillRect/>
                          </a:stretch>
                        </p:blipFill>
                        <p:spPr>
                          <a:xfrm>
                            <a:off x="3833" y="935"/>
                            <a:ext cx="261" cy="39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2577" name="Group 112"/>
            <p:cNvGrpSpPr/>
            <p:nvPr/>
          </p:nvGrpSpPr>
          <p:grpSpPr>
            <a:xfrm>
              <a:off x="3311" y="808"/>
              <a:ext cx="1344" cy="2064"/>
              <a:chOff x="3600" y="864"/>
              <a:chExt cx="1344" cy="2064"/>
            </a:xfrm>
          </p:grpSpPr>
          <p:sp>
            <p:nvSpPr>
              <p:cNvPr id="22578" name="Line 113"/>
              <p:cNvSpPr/>
              <p:nvPr/>
            </p:nvSpPr>
            <p:spPr>
              <a:xfrm flipV="1">
                <a:off x="4416" y="1296"/>
                <a:ext cx="288" cy="240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9" name="Line 114"/>
              <p:cNvSpPr/>
              <p:nvPr/>
            </p:nvSpPr>
            <p:spPr>
              <a:xfrm flipV="1">
                <a:off x="3600" y="1968"/>
                <a:ext cx="288" cy="576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0" name="Line 115"/>
              <p:cNvSpPr/>
              <p:nvPr/>
            </p:nvSpPr>
            <p:spPr>
              <a:xfrm flipV="1">
                <a:off x="3888" y="1440"/>
                <a:ext cx="624" cy="528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1" name="Line 116"/>
              <p:cNvSpPr/>
              <p:nvPr/>
            </p:nvSpPr>
            <p:spPr>
              <a:xfrm>
                <a:off x="3600" y="2544"/>
                <a:ext cx="336" cy="384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2" name="Line 117"/>
              <p:cNvSpPr/>
              <p:nvPr/>
            </p:nvSpPr>
            <p:spPr>
              <a:xfrm flipV="1">
                <a:off x="4656" y="864"/>
                <a:ext cx="288" cy="480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non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3" name="Text Box 118"/>
              <p:cNvSpPr txBox="1"/>
              <p:nvPr/>
            </p:nvSpPr>
            <p:spPr>
              <a:xfrm>
                <a:off x="3888" y="1872"/>
                <a:ext cx="58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fontAlgn="t"/>
                <a:r>
                  <a:rPr lang="en-US" altLang="zh-CN" sz="24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4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2584" name="Object 119"/>
              <p:cNvGraphicFramePr>
                <a:graphicFrameLocks noChangeAspect="1"/>
              </p:cNvGraphicFramePr>
              <p:nvPr/>
            </p:nvGraphicFramePr>
            <p:xfrm>
              <a:off x="4241" y="1525"/>
              <a:ext cx="283" cy="39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12" name="" r:id="rId21" imgW="165100" imgH="228600" progId="Equation.DSMT4">
                      <p:embed/>
                    </p:oleObj>
                  </mc:Choice>
                  <mc:Fallback>
                    <p:oleObj name="" r:id="rId21" imgW="165100" imgH="228600" progId="Equation.DSMT4">
                      <p:embed/>
                      <p:pic>
                        <p:nvPicPr>
                          <p:cNvPr id="0" name="图片 3111"/>
                          <p:cNvPicPr/>
                          <p:nvPr/>
                        </p:nvPicPr>
                        <p:blipFill>
                          <a:blip r:embed="rId22"/>
                          <a:stretch>
                            <a:fillRect/>
                          </a:stretch>
                        </p:blipFill>
                        <p:spPr>
                          <a:xfrm>
                            <a:off x="4241" y="1525"/>
                            <a:ext cx="283" cy="39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2585" name="Group 120"/>
            <p:cNvGrpSpPr/>
            <p:nvPr/>
          </p:nvGrpSpPr>
          <p:grpSpPr>
            <a:xfrm>
              <a:off x="3599" y="1912"/>
              <a:ext cx="624" cy="960"/>
              <a:chOff x="3888" y="1968"/>
              <a:chExt cx="624" cy="960"/>
            </a:xfrm>
          </p:grpSpPr>
          <p:sp>
            <p:nvSpPr>
              <p:cNvPr id="22586" name="Line 121"/>
              <p:cNvSpPr/>
              <p:nvPr/>
            </p:nvSpPr>
            <p:spPr>
              <a:xfrm>
                <a:off x="3888" y="1968"/>
                <a:ext cx="288" cy="576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7" name="Line 122"/>
              <p:cNvSpPr/>
              <p:nvPr/>
            </p:nvSpPr>
            <p:spPr>
              <a:xfrm>
                <a:off x="4176" y="2544"/>
                <a:ext cx="336" cy="384"/>
              </a:xfrm>
              <a:prstGeom prst="line">
                <a:avLst/>
              </a:prstGeom>
              <a:ln w="28575" cap="flat" cmpd="sng">
                <a:solidFill>
                  <a:srgbClr val="33CCCC"/>
                </a:solidFill>
                <a:prstDash val="solid"/>
                <a:round/>
                <a:headEnd type="none" w="sm" len="lg"/>
                <a:tailEnd type="triangle" w="sm" len="lg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aphicFrame>
          <p:nvGraphicFramePr>
            <p:cNvPr id="22588" name="Object 123"/>
            <p:cNvGraphicFramePr>
              <a:graphicFrameLocks noChangeAspect="1"/>
            </p:cNvGraphicFramePr>
            <p:nvPr/>
          </p:nvGraphicFramePr>
          <p:xfrm>
            <a:off x="4678" y="639"/>
            <a:ext cx="219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1" name="" r:id="rId23" imgW="165100" imgH="241300" progId="Equation.DSMT4">
                    <p:embed/>
                  </p:oleObj>
                </mc:Choice>
                <mc:Fallback>
                  <p:oleObj name="" r:id="rId23" imgW="165100" imgH="241300" progId="Equation.DSMT4">
                    <p:embed/>
                    <p:pic>
                      <p:nvPicPr>
                        <p:cNvPr id="0" name="图片 3130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4678" y="639"/>
                          <a:ext cx="219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207000" y="3190875"/>
          <a:ext cx="348615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25" imgW="33832800" imgH="7010400" progId="Equation.DSMT4">
                  <p:embed/>
                </p:oleObj>
              </mc:Choice>
              <mc:Fallback>
                <p:oleObj name="" r:id="rId25" imgW="33832800" imgH="7010400" progId="Equation.DSMT4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207000" y="3190875"/>
                        <a:ext cx="3486150" cy="722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6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/>
      <p:bldP spid="15667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304800" y="749300"/>
            <a:ext cx="2692400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t">
              <a:buClr>
                <a:srgbClr val="FF0066"/>
              </a:buClr>
              <a:buFont typeface="Wingdings" panose="05000000000000000000" pitchFamily="2" charset="2"/>
              <a:buChar char="ü"/>
            </a:pPr>
            <a:r>
              <a:rPr lang="zh-CN" altLang="en-US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等倾干涉</a:t>
            </a:r>
            <a:endParaRPr lang="zh-CN" altLang="en-US">
              <a:solidFill>
                <a:srgbClr val="CC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8775" y="1412875"/>
            <a:ext cx="8390255" cy="4572000"/>
            <a:chOff x="565" y="2225"/>
            <a:chExt cx="13213" cy="7200"/>
          </a:xfrm>
        </p:grpSpPr>
        <p:grpSp>
          <p:nvGrpSpPr>
            <p:cNvPr id="23554" name="Group 3"/>
            <p:cNvGrpSpPr/>
            <p:nvPr/>
          </p:nvGrpSpPr>
          <p:grpSpPr>
            <a:xfrm>
              <a:off x="4740" y="2225"/>
              <a:ext cx="9038" cy="7200"/>
              <a:chOff x="2825" y="1152"/>
              <a:chExt cx="2935" cy="2544"/>
            </a:xfrm>
          </p:grpSpPr>
          <p:sp>
            <p:nvSpPr>
              <p:cNvPr id="23555" name="Rectangle 4"/>
              <p:cNvSpPr/>
              <p:nvPr/>
            </p:nvSpPr>
            <p:spPr>
              <a:xfrm>
                <a:off x="2825" y="1152"/>
                <a:ext cx="2935" cy="2496"/>
              </a:xfrm>
              <a:prstGeom prst="rect">
                <a:avLst/>
              </a:prstGeom>
              <a:solidFill>
                <a:srgbClr val="CCECFF"/>
              </a:solidFill>
              <a:ln w="19050" cap="flat" cmpd="sng">
                <a:solidFill>
                  <a:srgbClr val="9933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90000" tIns="46800" rIns="90000" bIns="46800" anchor="ctr">
                <a:spAutoFit/>
              </a:bodyPr>
              <a:p>
                <a:endParaRPr lang="zh-CN" altLang="en-US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3556" name="Group 5"/>
              <p:cNvGrpSpPr/>
              <p:nvPr/>
            </p:nvGrpSpPr>
            <p:grpSpPr>
              <a:xfrm>
                <a:off x="3043" y="1493"/>
                <a:ext cx="2621" cy="2203"/>
                <a:chOff x="3043" y="144"/>
                <a:chExt cx="2621" cy="2203"/>
              </a:xfrm>
            </p:grpSpPr>
            <p:sp>
              <p:nvSpPr>
                <p:cNvPr id="23557" name="Line 6"/>
                <p:cNvSpPr/>
                <p:nvPr/>
              </p:nvSpPr>
              <p:spPr>
                <a:xfrm flipV="1">
                  <a:off x="4778" y="1248"/>
                  <a:ext cx="70" cy="77"/>
                </a:xfrm>
                <a:prstGeom prst="line">
                  <a:avLst/>
                </a:prstGeom>
                <a:ln w="9525" cap="flat" cmpd="sng">
                  <a:solidFill>
                    <a:srgbClr val="FF505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3558" name="Group 7"/>
                <p:cNvGrpSpPr/>
                <p:nvPr/>
              </p:nvGrpSpPr>
              <p:grpSpPr>
                <a:xfrm>
                  <a:off x="3043" y="144"/>
                  <a:ext cx="2621" cy="2203"/>
                  <a:chOff x="2995" y="1344"/>
                  <a:chExt cx="2621" cy="2203"/>
                </a:xfrm>
              </p:grpSpPr>
              <p:sp>
                <p:nvSpPr>
                  <p:cNvPr id="23559" name="Line 8"/>
                  <p:cNvSpPr/>
                  <p:nvPr/>
                </p:nvSpPr>
                <p:spPr>
                  <a:xfrm flipH="1">
                    <a:off x="4032" y="2162"/>
                    <a:ext cx="663" cy="910"/>
                  </a:xfrm>
                  <a:prstGeom prst="line">
                    <a:avLst/>
                  </a:prstGeom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23560" name="Group 9"/>
                  <p:cNvGrpSpPr/>
                  <p:nvPr/>
                </p:nvGrpSpPr>
                <p:grpSpPr>
                  <a:xfrm>
                    <a:off x="3024" y="1344"/>
                    <a:ext cx="2592" cy="2203"/>
                    <a:chOff x="2976" y="1440"/>
                    <a:chExt cx="2592" cy="2203"/>
                  </a:xfrm>
                </p:grpSpPr>
                <p:sp>
                  <p:nvSpPr>
                    <p:cNvPr id="23561" name="Line 10"/>
                    <p:cNvSpPr/>
                    <p:nvPr/>
                  </p:nvSpPr>
                  <p:spPr>
                    <a:xfrm>
                      <a:off x="3361" y="1992"/>
                      <a:ext cx="921" cy="1145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p>
                      <a:pPr eaLnBrk="0" hangingPunct="0"/>
                      <a:endParaRPr lang="zh-CN" altLang="en-US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p:txBody>
                </p:sp>
                <p:grpSp>
                  <p:nvGrpSpPr>
                    <p:cNvPr id="23562" name="Group 11"/>
                    <p:cNvGrpSpPr/>
                    <p:nvPr/>
                  </p:nvGrpSpPr>
                  <p:grpSpPr>
                    <a:xfrm>
                      <a:off x="2976" y="1440"/>
                      <a:ext cx="2592" cy="2203"/>
                      <a:chOff x="2880" y="1344"/>
                      <a:chExt cx="2798" cy="2203"/>
                    </a:xfrm>
                  </p:grpSpPr>
                  <p:sp>
                    <p:nvSpPr>
                      <p:cNvPr id="23563" name="Oval 12"/>
                      <p:cNvSpPr/>
                      <p:nvPr/>
                    </p:nvSpPr>
                    <p:spPr>
                      <a:xfrm>
                        <a:off x="4255" y="2070"/>
                        <a:ext cx="1345" cy="10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CCFFFF"/>
                          </a:gs>
                          <a:gs pos="100000">
                            <a:srgbClr val="5E7676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>
                        <a:noFill/>
                      </a:ln>
                    </p:spPr>
                    <p:txBody>
                      <a:bodyPr anchor="t"/>
                      <a:p>
                        <a:endPara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64" name="Rectangle 13"/>
                      <p:cNvSpPr/>
                      <p:nvPr/>
                    </p:nvSpPr>
                    <p:spPr>
                      <a:xfrm>
                        <a:off x="2924" y="3036"/>
                        <a:ext cx="2359" cy="279"/>
                      </a:xfrm>
                      <a:prstGeom prst="rect">
                        <a:avLst/>
                      </a:prstGeom>
                      <a:solidFill>
                        <a:schemeClr val="accent1">
                          <a:alpha val="50194"/>
                        </a:schemeClr>
                      </a:solidFill>
                      <a:ln w="9525">
                        <a:noFill/>
                      </a:ln>
                    </p:spPr>
                    <p:txBody>
                      <a:bodyPr anchor="t"/>
                      <a:p>
                        <a:endPara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65" name="Oval 14"/>
                      <p:cNvSpPr/>
                      <p:nvPr/>
                    </p:nvSpPr>
                    <p:spPr>
                      <a:xfrm rot="-2180758">
                        <a:off x="2932" y="1830"/>
                        <a:ext cx="503" cy="262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2F2F76"/>
                          </a:gs>
                          <a:gs pos="50000">
                            <a:srgbClr val="6666FF"/>
                          </a:gs>
                          <a:gs pos="100000">
                            <a:srgbClr val="2F2F76"/>
                          </a:gs>
                        </a:gsLst>
                        <a:lin ang="0" scaled="1"/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endPara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66" name="Line 15"/>
                      <p:cNvSpPr/>
                      <p:nvPr/>
                    </p:nvSpPr>
                    <p:spPr>
                      <a:xfrm>
                        <a:off x="3094" y="2147"/>
                        <a:ext cx="720" cy="882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67" name="Line 16"/>
                      <p:cNvSpPr/>
                      <p:nvPr/>
                    </p:nvSpPr>
                    <p:spPr>
                      <a:xfrm>
                        <a:off x="3814" y="3029"/>
                        <a:ext cx="85" cy="286"/>
                      </a:xfrm>
                      <a:prstGeom prst="line">
                        <a:avLst/>
                      </a:prstGeom>
                      <a:ln w="12700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68" name="Line 17"/>
                      <p:cNvSpPr/>
                      <p:nvPr/>
                    </p:nvSpPr>
                    <p:spPr>
                      <a:xfrm>
                        <a:off x="4309" y="3036"/>
                        <a:ext cx="70" cy="271"/>
                      </a:xfrm>
                      <a:prstGeom prst="line">
                        <a:avLst/>
                      </a:prstGeom>
                      <a:ln w="12700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69" name="Line 18"/>
                      <p:cNvSpPr/>
                      <p:nvPr/>
                    </p:nvSpPr>
                    <p:spPr>
                      <a:xfrm flipV="1">
                        <a:off x="3899" y="3036"/>
                        <a:ext cx="77" cy="271"/>
                      </a:xfrm>
                      <a:prstGeom prst="line">
                        <a:avLst/>
                      </a:prstGeom>
                      <a:ln w="12700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0" name="Line 19"/>
                      <p:cNvSpPr/>
                      <p:nvPr/>
                    </p:nvSpPr>
                    <p:spPr>
                      <a:xfrm flipV="1">
                        <a:off x="4379" y="3036"/>
                        <a:ext cx="77" cy="271"/>
                      </a:xfrm>
                      <a:prstGeom prst="line">
                        <a:avLst/>
                      </a:prstGeom>
                      <a:ln w="12700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1" name="Line 20"/>
                      <p:cNvSpPr/>
                      <p:nvPr/>
                    </p:nvSpPr>
                    <p:spPr>
                      <a:xfrm flipH="1">
                        <a:off x="4448" y="2162"/>
                        <a:ext cx="727" cy="882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2" name="Line 21"/>
                      <p:cNvSpPr/>
                      <p:nvPr/>
                    </p:nvSpPr>
                    <p:spPr>
                      <a:xfrm>
                        <a:off x="3806" y="2797"/>
                        <a:ext cx="0" cy="402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6600"/>
                        </a:solidFill>
                        <a:prstDash val="lgDash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3" name="Line 22"/>
                      <p:cNvSpPr/>
                      <p:nvPr/>
                    </p:nvSpPr>
                    <p:spPr>
                      <a:xfrm>
                        <a:off x="4301" y="2797"/>
                        <a:ext cx="0" cy="402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6600"/>
                        </a:solidFill>
                        <a:prstDash val="lgDash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4" name="Line 23"/>
                      <p:cNvSpPr/>
                      <p:nvPr/>
                    </p:nvSpPr>
                    <p:spPr>
                      <a:xfrm>
                        <a:off x="3899" y="3137"/>
                        <a:ext cx="0" cy="402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6600"/>
                        </a:solidFill>
                        <a:prstDash val="lgDash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5" name="Line 24"/>
                      <p:cNvSpPr/>
                      <p:nvPr/>
                    </p:nvSpPr>
                    <p:spPr>
                      <a:xfrm>
                        <a:off x="4379" y="3145"/>
                        <a:ext cx="0" cy="402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6600"/>
                        </a:solidFill>
                        <a:prstDash val="lgDash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6" name="Line 25"/>
                      <p:cNvSpPr/>
                      <p:nvPr/>
                    </p:nvSpPr>
                    <p:spPr>
                      <a:xfrm>
                        <a:off x="3419" y="2549"/>
                        <a:ext cx="47" cy="54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5050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7" name="Line 26"/>
                      <p:cNvSpPr/>
                      <p:nvPr/>
                    </p:nvSpPr>
                    <p:spPr>
                      <a:xfrm>
                        <a:off x="3721" y="2294"/>
                        <a:ext cx="46" cy="62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5050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8" name="Line 27"/>
                      <p:cNvSpPr/>
                      <p:nvPr/>
                    </p:nvSpPr>
                    <p:spPr>
                      <a:xfrm flipV="1">
                        <a:off x="4371" y="2503"/>
                        <a:ext cx="46" cy="4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5050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79" name="Line 28"/>
                      <p:cNvSpPr/>
                      <p:nvPr/>
                    </p:nvSpPr>
                    <p:spPr>
                      <a:xfrm flipV="1">
                        <a:off x="4812" y="2541"/>
                        <a:ext cx="46" cy="62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5050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0" name="Rectangle 29"/>
                      <p:cNvSpPr/>
                      <p:nvPr/>
                    </p:nvSpPr>
                    <p:spPr>
                      <a:xfrm>
                        <a:off x="4143" y="1344"/>
                        <a:ext cx="1535" cy="53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3366FF">
                              <a:alpha val="100000"/>
                            </a:srgbClr>
                          </a:gs>
                          <a:gs pos="12500">
                            <a:srgbClr val="01A78F">
                              <a:alpha val="100000"/>
                            </a:srgbClr>
                          </a:gs>
                          <a:gs pos="25000">
                            <a:srgbClr val="FFFF00">
                              <a:alpha val="100000"/>
                            </a:srgbClr>
                          </a:gs>
                          <a:gs pos="37500">
                            <a:srgbClr val="FF6633">
                              <a:alpha val="100000"/>
                            </a:srgbClr>
                          </a:gs>
                          <a:gs pos="50000">
                            <a:srgbClr val="FF3399">
                              <a:alpha val="100000"/>
                            </a:srgbClr>
                          </a:gs>
                          <a:gs pos="62500">
                            <a:srgbClr val="FF6633">
                              <a:alpha val="100000"/>
                            </a:srgbClr>
                          </a:gs>
                          <a:gs pos="75000">
                            <a:srgbClr val="FFFF00">
                              <a:alpha val="100000"/>
                            </a:srgbClr>
                          </a:gs>
                          <a:gs pos="87500">
                            <a:srgbClr val="01A78F">
                              <a:alpha val="100000"/>
                            </a:srgbClr>
                          </a:gs>
                          <a:gs pos="100000">
                            <a:srgbClr val="3366FF">
                              <a:alpha val="100000"/>
                            </a:srgbClr>
                          </a:gs>
                        </a:gsLst>
                        <a:lin ang="0" scaled="1"/>
                        <a:tileRect/>
                      </a:gradFill>
                      <a:ln w="952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endPara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1" name="Line 30"/>
                      <p:cNvSpPr/>
                      <p:nvPr/>
                    </p:nvSpPr>
                    <p:spPr>
                      <a:xfrm flipH="1">
                        <a:off x="3798" y="2162"/>
                        <a:ext cx="728" cy="882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2" name="Line 31"/>
                      <p:cNvSpPr/>
                      <p:nvPr/>
                    </p:nvSpPr>
                    <p:spPr>
                      <a:xfrm flipH="1">
                        <a:off x="4293" y="2170"/>
                        <a:ext cx="728" cy="882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3" name="Line 32"/>
                      <p:cNvSpPr/>
                      <p:nvPr/>
                    </p:nvSpPr>
                    <p:spPr>
                      <a:xfrm flipV="1">
                        <a:off x="4255" y="2441"/>
                        <a:ext cx="38" cy="4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5050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4" name="Line 33"/>
                      <p:cNvSpPr/>
                      <p:nvPr/>
                    </p:nvSpPr>
                    <p:spPr>
                      <a:xfrm flipV="1">
                        <a:off x="4695" y="1412"/>
                        <a:ext cx="511" cy="750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5" name="Line 34"/>
                      <p:cNvSpPr/>
                      <p:nvPr/>
                    </p:nvSpPr>
                    <p:spPr>
                      <a:xfrm flipV="1">
                        <a:off x="4526" y="1404"/>
                        <a:ext cx="673" cy="758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6" name="Line 35"/>
                      <p:cNvSpPr/>
                      <p:nvPr/>
                    </p:nvSpPr>
                    <p:spPr>
                      <a:xfrm flipV="1">
                        <a:off x="5021" y="1396"/>
                        <a:ext cx="185" cy="774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7" name="Line 36"/>
                      <p:cNvSpPr/>
                      <p:nvPr/>
                    </p:nvSpPr>
                    <p:spPr>
                      <a:xfrm flipV="1">
                        <a:off x="5175" y="1404"/>
                        <a:ext cx="31" cy="751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8" name="Line 37"/>
                      <p:cNvSpPr/>
                      <p:nvPr/>
                    </p:nvSpPr>
                    <p:spPr>
                      <a:xfrm flipV="1">
                        <a:off x="5067" y="1876"/>
                        <a:ext cx="23" cy="78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5050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89" name="Line 38"/>
                      <p:cNvSpPr/>
                      <p:nvPr/>
                    </p:nvSpPr>
                    <p:spPr>
                      <a:xfrm flipV="1">
                        <a:off x="5183" y="1876"/>
                        <a:ext cx="0" cy="69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5050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90" name="Line 39"/>
                      <p:cNvSpPr/>
                      <p:nvPr/>
                    </p:nvSpPr>
                    <p:spPr>
                      <a:xfrm flipV="1">
                        <a:off x="4758" y="1852"/>
                        <a:ext cx="46" cy="47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5050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91" name="Line 40"/>
                      <p:cNvSpPr/>
                      <p:nvPr/>
                    </p:nvSpPr>
                    <p:spPr>
                      <a:xfrm flipV="1">
                        <a:off x="4851" y="1891"/>
                        <a:ext cx="30" cy="54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FF5050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 anchor="t"/>
                      <a:p>
                        <a:pPr eaLnBrk="0" hangingPunct="0"/>
                        <a:endParaRPr lang="zh-CN" altLang="en-US">
                          <a:latin typeface="Times New Roman" panose="02020603050405020304" pitchFamily="18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592" name="Text Box 41"/>
                      <p:cNvSpPr txBox="1"/>
                      <p:nvPr/>
                    </p:nvSpPr>
                    <p:spPr>
                      <a:xfrm>
                        <a:off x="3771" y="1353"/>
                        <a:ext cx="313" cy="1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 anchor="t"/>
                      <a:p>
                        <a:pPr algn="just"/>
                        <a:r>
                          <a:rPr lang="zh-CN" alt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楷体_GB2312" pitchFamily="49" charset="-122"/>
                          </a:rPr>
                          <a:t>屏幕</a:t>
                        </a:r>
                        <a:endPara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</a:endParaRPr>
                      </a:p>
                    </p:txBody>
                  </p:sp>
                  <p:sp>
                    <p:nvSpPr>
                      <p:cNvPr id="23593" name="Text Box 42"/>
                      <p:cNvSpPr txBox="1"/>
                      <p:nvPr/>
                    </p:nvSpPr>
                    <p:spPr>
                      <a:xfrm>
                        <a:off x="2880" y="1440"/>
                        <a:ext cx="501" cy="4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 anchor="t"/>
                      <a:p>
                        <a:pPr algn="just"/>
                        <a:r>
                          <a:rPr lang="zh-CN" alt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楷体_GB2312" pitchFamily="49" charset="-122"/>
                          </a:rPr>
                          <a:t>扩展光 源</a:t>
                        </a:r>
                        <a:endPara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</a:endParaRPr>
                      </a:p>
                    </p:txBody>
                  </p:sp>
                  <p:sp>
                    <p:nvSpPr>
                      <p:cNvPr id="23594" name="Text Box 43"/>
                      <p:cNvSpPr txBox="1"/>
                      <p:nvPr/>
                    </p:nvSpPr>
                    <p:spPr>
                      <a:xfrm>
                        <a:off x="5322" y="2224"/>
                        <a:ext cx="160" cy="3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 anchor="t"/>
                      <a:p>
                        <a:pPr algn="just"/>
                        <a:r>
                          <a:rPr lang="zh-CN" altLang="en-US"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楷体_GB2312" pitchFamily="49" charset="-122"/>
                          </a:rPr>
                          <a:t>透镜</a:t>
                        </a:r>
                        <a:endPara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3595" name="Group 44"/>
                  <p:cNvGrpSpPr/>
                  <p:nvPr/>
                </p:nvGrpSpPr>
                <p:grpSpPr>
                  <a:xfrm>
                    <a:off x="2995" y="1907"/>
                    <a:ext cx="1949" cy="1354"/>
                    <a:chOff x="2971" y="1907"/>
                    <a:chExt cx="1949" cy="1354"/>
                  </a:xfrm>
                </p:grpSpPr>
                <p:sp>
                  <p:nvSpPr>
                    <p:cNvPr id="23596" name="Line 45"/>
                    <p:cNvSpPr/>
                    <p:nvPr/>
                  </p:nvSpPr>
                  <p:spPr>
                    <a:xfrm>
                      <a:off x="4920" y="1907"/>
                      <a:ext cx="0" cy="456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CC99FF"/>
                      </a:solidFill>
                      <a:prstDash val="lgDashDot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p>
                      <a:pPr eaLnBrk="0" hangingPunct="0"/>
                      <a:endParaRPr lang="zh-CN" altLang="en-US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3597" name="Text Box 46"/>
                    <p:cNvSpPr txBox="1"/>
                    <p:nvPr/>
                  </p:nvSpPr>
                  <p:spPr>
                    <a:xfrm>
                      <a:off x="2971" y="3068"/>
                      <a:ext cx="193" cy="193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anchor="t"/>
                    <a:p>
                      <a:pPr algn="just"/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</p:grpSp>
        </p:grpSp>
        <p:sp>
          <p:nvSpPr>
            <p:cNvPr id="23598" name="Rectangle 47"/>
            <p:cNvSpPr/>
            <p:nvPr/>
          </p:nvSpPr>
          <p:spPr>
            <a:xfrm>
              <a:off x="565" y="2538"/>
              <a:ext cx="3913" cy="57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b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zh-CN" altLang="en-US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扩展光源各个方向来的光线照射到</a:t>
              </a:r>
              <a:r>
                <a:rPr lang="zh-CN" altLang="en-US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厚度均匀的</a:t>
              </a:r>
              <a:r>
                <a:rPr lang="zh-CN" altLang="en-US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薄膜后，在</a:t>
              </a:r>
              <a:r>
                <a:rPr lang="zh-CN" altLang="en-US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无穷远处</a:t>
              </a:r>
              <a:r>
                <a:rPr lang="zh-CN" altLang="en-US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产生的干涉。 </a:t>
              </a:r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/>
          <p:nvPr/>
        </p:nvSpPr>
        <p:spPr>
          <a:xfrm>
            <a:off x="3810000" y="223838"/>
            <a:ext cx="5181600" cy="441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4578" name="Group 3"/>
          <p:cNvGrpSpPr/>
          <p:nvPr/>
        </p:nvGrpSpPr>
        <p:grpSpPr>
          <a:xfrm rot="10800000">
            <a:off x="4267200" y="908050"/>
            <a:ext cx="4506913" cy="587375"/>
            <a:chOff x="432" y="2976"/>
            <a:chExt cx="4080" cy="768"/>
          </a:xfrm>
        </p:grpSpPr>
        <p:sp>
          <p:nvSpPr>
            <p:cNvPr id="24579" name="AutoShape 4"/>
            <p:cNvSpPr/>
            <p:nvPr/>
          </p:nvSpPr>
          <p:spPr>
            <a:xfrm>
              <a:off x="480" y="3072"/>
              <a:ext cx="4032" cy="672"/>
            </a:xfrm>
            <a:prstGeom prst="parallelogram">
              <a:avLst>
                <a:gd name="adj" fmla="val 150000"/>
              </a:avLst>
            </a:prstGeom>
            <a:solidFill>
              <a:srgbClr val="003399">
                <a:alpha val="50194"/>
              </a:srgbClr>
            </a:solidFill>
            <a:ln w="9525" cap="flat" cmpd="sng">
              <a:solidFill>
                <a:srgbClr val="66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0" name="AutoShape 5"/>
            <p:cNvSpPr/>
            <p:nvPr/>
          </p:nvSpPr>
          <p:spPr>
            <a:xfrm>
              <a:off x="432" y="2976"/>
              <a:ext cx="4032" cy="672"/>
            </a:xfrm>
            <a:prstGeom prst="parallelogram">
              <a:avLst>
                <a:gd name="adj" fmla="val 150000"/>
              </a:avLst>
            </a:prstGeom>
            <a:solidFill>
              <a:srgbClr val="003399">
                <a:alpha val="50194"/>
              </a:srgbClr>
            </a:solidFill>
            <a:ln w="9525" cap="flat" cmpd="sng">
              <a:solidFill>
                <a:srgbClr val="66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1" name="Rectangle 6"/>
            <p:cNvSpPr/>
            <p:nvPr/>
          </p:nvSpPr>
          <p:spPr>
            <a:xfrm>
              <a:off x="432" y="3648"/>
              <a:ext cx="3072" cy="96"/>
            </a:xfrm>
            <a:prstGeom prst="rect">
              <a:avLst/>
            </a:prstGeom>
            <a:solidFill>
              <a:srgbClr val="003399">
                <a:alpha val="50194"/>
              </a:srgbClr>
            </a:solidFill>
            <a:ln w="9525" cap="flat" cmpd="sng">
              <a:solidFill>
                <a:srgbClr val="66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2" name="Rectangle 7"/>
            <p:cNvSpPr/>
            <p:nvPr/>
          </p:nvSpPr>
          <p:spPr>
            <a:xfrm>
              <a:off x="1440" y="2976"/>
              <a:ext cx="3072" cy="96"/>
            </a:xfrm>
            <a:prstGeom prst="rect">
              <a:avLst/>
            </a:prstGeom>
            <a:solidFill>
              <a:srgbClr val="003399">
                <a:alpha val="50194"/>
              </a:srgbClr>
            </a:solidFill>
            <a:ln w="9525" cap="flat" cmpd="sng">
              <a:solidFill>
                <a:srgbClr val="66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83" name="Group 8"/>
          <p:cNvGrpSpPr/>
          <p:nvPr/>
        </p:nvGrpSpPr>
        <p:grpSpPr>
          <a:xfrm rot="10800000">
            <a:off x="3810000" y="3579813"/>
            <a:ext cx="5192713" cy="898525"/>
            <a:chOff x="432" y="2976"/>
            <a:chExt cx="4080" cy="768"/>
          </a:xfrm>
        </p:grpSpPr>
        <p:sp>
          <p:nvSpPr>
            <p:cNvPr id="24584" name="AutoShape 9"/>
            <p:cNvSpPr/>
            <p:nvPr/>
          </p:nvSpPr>
          <p:spPr>
            <a:xfrm>
              <a:off x="480" y="3072"/>
              <a:ext cx="4032" cy="672"/>
            </a:xfrm>
            <a:prstGeom prst="parallelogram">
              <a:avLst>
                <a:gd name="adj" fmla="val 150000"/>
              </a:avLst>
            </a:prstGeom>
            <a:solidFill>
              <a:srgbClr val="003399">
                <a:alpha val="50194"/>
              </a:srgbClr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5" name="AutoShape 10"/>
            <p:cNvSpPr/>
            <p:nvPr/>
          </p:nvSpPr>
          <p:spPr>
            <a:xfrm>
              <a:off x="432" y="2976"/>
              <a:ext cx="4032" cy="672"/>
            </a:xfrm>
            <a:prstGeom prst="parallelogram">
              <a:avLst>
                <a:gd name="adj" fmla="val 150000"/>
              </a:avLst>
            </a:prstGeom>
            <a:solidFill>
              <a:srgbClr val="003399">
                <a:alpha val="50194"/>
              </a:srgbClr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6" name="Rectangle 11"/>
            <p:cNvSpPr/>
            <p:nvPr/>
          </p:nvSpPr>
          <p:spPr>
            <a:xfrm>
              <a:off x="432" y="3648"/>
              <a:ext cx="3072" cy="96"/>
            </a:xfrm>
            <a:prstGeom prst="rect">
              <a:avLst/>
            </a:prstGeom>
            <a:solidFill>
              <a:srgbClr val="003399">
                <a:alpha val="50194"/>
              </a:srgbClr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7" name="Rectangle 12"/>
            <p:cNvSpPr/>
            <p:nvPr/>
          </p:nvSpPr>
          <p:spPr>
            <a:xfrm>
              <a:off x="1440" y="2976"/>
              <a:ext cx="3072" cy="96"/>
            </a:xfrm>
            <a:prstGeom prst="rect">
              <a:avLst/>
            </a:prstGeom>
            <a:solidFill>
              <a:srgbClr val="003399">
                <a:alpha val="50194"/>
              </a:srgbClr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88" name="Group 13"/>
          <p:cNvGrpSpPr/>
          <p:nvPr/>
        </p:nvGrpSpPr>
        <p:grpSpPr>
          <a:xfrm>
            <a:off x="5224463" y="2344738"/>
            <a:ext cx="2547937" cy="327025"/>
            <a:chOff x="1488" y="2160"/>
            <a:chExt cx="2016" cy="576"/>
          </a:xfrm>
        </p:grpSpPr>
        <p:sp>
          <p:nvSpPr>
            <p:cNvPr id="24589" name="Oval 14"/>
            <p:cNvSpPr/>
            <p:nvPr/>
          </p:nvSpPr>
          <p:spPr>
            <a:xfrm>
              <a:off x="1488" y="2256"/>
              <a:ext cx="2016" cy="384"/>
            </a:xfrm>
            <a:prstGeom prst="ellipse">
              <a:avLst/>
            </a:prstGeom>
            <a:solidFill>
              <a:srgbClr val="66CCFF">
                <a:alpha val="50194"/>
              </a:srgbClr>
            </a:solidFill>
            <a:ln w="9525" cap="flat" cmpd="sng">
              <a:solidFill>
                <a:srgbClr val="99FF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90" name="Oval 15"/>
            <p:cNvSpPr/>
            <p:nvPr/>
          </p:nvSpPr>
          <p:spPr>
            <a:xfrm>
              <a:off x="1536" y="2160"/>
              <a:ext cx="1920" cy="576"/>
            </a:xfrm>
            <a:prstGeom prst="ellipse">
              <a:avLst/>
            </a:prstGeom>
            <a:solidFill>
              <a:srgbClr val="66CCFF">
                <a:alpha val="50194"/>
              </a:srgbClr>
            </a:solidFill>
            <a:ln w="9525">
              <a:noFill/>
            </a:ln>
          </p:spPr>
          <p:txBody>
            <a:bodyPr wrap="none" anchor="ctr"/>
            <a:p>
              <a:endPara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91" name="Group 16"/>
          <p:cNvGrpSpPr/>
          <p:nvPr/>
        </p:nvGrpSpPr>
        <p:grpSpPr>
          <a:xfrm>
            <a:off x="5943600" y="1235075"/>
            <a:ext cx="1763713" cy="3005138"/>
            <a:chOff x="1632" y="1344"/>
            <a:chExt cx="1296" cy="2208"/>
          </a:xfrm>
        </p:grpSpPr>
        <p:sp>
          <p:nvSpPr>
            <p:cNvPr id="24592" name="Line 17"/>
            <p:cNvSpPr/>
            <p:nvPr/>
          </p:nvSpPr>
          <p:spPr>
            <a:xfrm flipV="1">
              <a:off x="1632" y="2256"/>
              <a:ext cx="1056" cy="1296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93" name="Line 18"/>
            <p:cNvSpPr/>
            <p:nvPr/>
          </p:nvSpPr>
          <p:spPr>
            <a:xfrm flipV="1">
              <a:off x="1728" y="2256"/>
              <a:ext cx="1056" cy="1296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4594" name="Group 19"/>
            <p:cNvGrpSpPr/>
            <p:nvPr/>
          </p:nvGrpSpPr>
          <p:grpSpPr>
            <a:xfrm>
              <a:off x="2640" y="1344"/>
              <a:ext cx="288" cy="960"/>
              <a:chOff x="2640" y="1296"/>
              <a:chExt cx="288" cy="960"/>
            </a:xfrm>
          </p:grpSpPr>
          <p:sp>
            <p:nvSpPr>
              <p:cNvPr id="24595" name="Line 20"/>
              <p:cNvSpPr/>
              <p:nvPr/>
            </p:nvSpPr>
            <p:spPr>
              <a:xfrm flipV="1">
                <a:off x="2688" y="1296"/>
                <a:ext cx="240" cy="91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96" name="Line 21"/>
              <p:cNvSpPr/>
              <p:nvPr/>
            </p:nvSpPr>
            <p:spPr>
              <a:xfrm flipV="1">
                <a:off x="2784" y="1296"/>
                <a:ext cx="144" cy="91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97" name="Line 22"/>
              <p:cNvSpPr/>
              <p:nvPr/>
            </p:nvSpPr>
            <p:spPr>
              <a:xfrm flipV="1">
                <a:off x="2640" y="2160"/>
                <a:ext cx="48" cy="96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98" name="Line 23"/>
              <p:cNvSpPr/>
              <p:nvPr/>
            </p:nvSpPr>
            <p:spPr>
              <a:xfrm flipV="1">
                <a:off x="2784" y="2112"/>
                <a:ext cx="0" cy="144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4599" name="Group 24"/>
          <p:cNvGrpSpPr/>
          <p:nvPr/>
        </p:nvGrpSpPr>
        <p:grpSpPr>
          <a:xfrm>
            <a:off x="4833938" y="2801938"/>
            <a:ext cx="1239837" cy="1763712"/>
            <a:chOff x="816" y="2496"/>
            <a:chExt cx="912" cy="1296"/>
          </a:xfrm>
        </p:grpSpPr>
        <p:sp>
          <p:nvSpPr>
            <p:cNvPr id="24600" name="Line 25"/>
            <p:cNvSpPr/>
            <p:nvPr/>
          </p:nvSpPr>
          <p:spPr>
            <a:xfrm>
              <a:off x="1632" y="3072"/>
              <a:ext cx="0" cy="720"/>
            </a:xfrm>
            <a:prstGeom prst="line">
              <a:avLst/>
            </a:prstGeom>
            <a:ln w="9525" cap="flat" cmpd="sng">
              <a:solidFill>
                <a:srgbClr val="FFFF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01" name="Line 26"/>
            <p:cNvSpPr/>
            <p:nvPr/>
          </p:nvSpPr>
          <p:spPr>
            <a:xfrm>
              <a:off x="816" y="2496"/>
              <a:ext cx="816" cy="1056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4602" name="Group 27"/>
            <p:cNvGrpSpPr/>
            <p:nvPr/>
          </p:nvGrpSpPr>
          <p:grpSpPr>
            <a:xfrm>
              <a:off x="1632" y="3552"/>
              <a:ext cx="96" cy="144"/>
              <a:chOff x="1632" y="3552"/>
              <a:chExt cx="96" cy="192"/>
            </a:xfrm>
          </p:grpSpPr>
          <p:sp>
            <p:nvSpPr>
              <p:cNvPr id="24603" name="Line 28"/>
              <p:cNvSpPr/>
              <p:nvPr/>
            </p:nvSpPr>
            <p:spPr>
              <a:xfrm>
                <a:off x="1632" y="3552"/>
                <a:ext cx="48" cy="19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04" name="Line 29"/>
              <p:cNvSpPr/>
              <p:nvPr/>
            </p:nvSpPr>
            <p:spPr>
              <a:xfrm flipV="1">
                <a:off x="1680" y="3552"/>
                <a:ext cx="48" cy="19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605" name="Line 30"/>
            <p:cNvSpPr/>
            <p:nvPr/>
          </p:nvSpPr>
          <p:spPr>
            <a:xfrm>
              <a:off x="1056" y="2784"/>
              <a:ext cx="144" cy="19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606" name="Group 31"/>
          <p:cNvGrpSpPr/>
          <p:nvPr/>
        </p:nvGrpSpPr>
        <p:grpSpPr>
          <a:xfrm>
            <a:off x="5224463" y="1212850"/>
            <a:ext cx="2090737" cy="3027363"/>
            <a:chOff x="3291" y="1248"/>
            <a:chExt cx="1317" cy="1907"/>
          </a:xfrm>
        </p:grpSpPr>
        <p:sp>
          <p:nvSpPr>
            <p:cNvPr id="24607" name="Line 32"/>
            <p:cNvSpPr/>
            <p:nvPr/>
          </p:nvSpPr>
          <p:spPr>
            <a:xfrm flipV="1">
              <a:off x="4224" y="1296"/>
              <a:ext cx="384" cy="67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08" name="Line 33"/>
            <p:cNvSpPr/>
            <p:nvPr/>
          </p:nvSpPr>
          <p:spPr>
            <a:xfrm flipV="1">
              <a:off x="3373" y="1968"/>
              <a:ext cx="851" cy="1187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09" name="Line 34"/>
            <p:cNvSpPr/>
            <p:nvPr/>
          </p:nvSpPr>
          <p:spPr>
            <a:xfrm flipH="1">
              <a:off x="3291" y="1248"/>
              <a:ext cx="1317" cy="1907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10" name="Line 35"/>
            <p:cNvSpPr/>
            <p:nvPr/>
          </p:nvSpPr>
          <p:spPr>
            <a:xfrm flipV="1">
              <a:off x="3579" y="2640"/>
              <a:ext cx="82" cy="83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11" name="Line 36"/>
            <p:cNvSpPr/>
            <p:nvPr/>
          </p:nvSpPr>
          <p:spPr>
            <a:xfrm flipV="1">
              <a:off x="3709" y="2592"/>
              <a:ext cx="83" cy="8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612" name="Group 37"/>
          <p:cNvGrpSpPr/>
          <p:nvPr/>
        </p:nvGrpSpPr>
        <p:grpSpPr>
          <a:xfrm>
            <a:off x="6923088" y="2736850"/>
            <a:ext cx="1241425" cy="1893888"/>
            <a:chOff x="2352" y="2448"/>
            <a:chExt cx="912" cy="1392"/>
          </a:xfrm>
        </p:grpSpPr>
        <p:sp>
          <p:nvSpPr>
            <p:cNvPr id="24613" name="Line 38"/>
            <p:cNvSpPr/>
            <p:nvPr/>
          </p:nvSpPr>
          <p:spPr>
            <a:xfrm flipH="1">
              <a:off x="2448" y="2448"/>
              <a:ext cx="816" cy="1056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4614" name="Group 39"/>
            <p:cNvGrpSpPr/>
            <p:nvPr/>
          </p:nvGrpSpPr>
          <p:grpSpPr>
            <a:xfrm>
              <a:off x="2352" y="3504"/>
              <a:ext cx="96" cy="144"/>
              <a:chOff x="2352" y="3504"/>
              <a:chExt cx="96" cy="192"/>
            </a:xfrm>
          </p:grpSpPr>
          <p:sp>
            <p:nvSpPr>
              <p:cNvPr id="24615" name="Line 40"/>
              <p:cNvSpPr/>
              <p:nvPr/>
            </p:nvSpPr>
            <p:spPr>
              <a:xfrm flipH="1">
                <a:off x="2400" y="3504"/>
                <a:ext cx="48" cy="19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16" name="Line 41"/>
              <p:cNvSpPr/>
              <p:nvPr/>
            </p:nvSpPr>
            <p:spPr>
              <a:xfrm flipH="1" flipV="1">
                <a:off x="2352" y="3504"/>
                <a:ext cx="48" cy="19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617" name="Line 42"/>
            <p:cNvSpPr/>
            <p:nvPr/>
          </p:nvSpPr>
          <p:spPr>
            <a:xfrm>
              <a:off x="2448" y="3120"/>
              <a:ext cx="0" cy="720"/>
            </a:xfrm>
            <a:prstGeom prst="line">
              <a:avLst/>
            </a:prstGeom>
            <a:ln w="9525" cap="flat" cmpd="sng">
              <a:solidFill>
                <a:srgbClr val="FFFF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18" name="Line 43"/>
            <p:cNvSpPr/>
            <p:nvPr/>
          </p:nvSpPr>
          <p:spPr>
            <a:xfrm flipH="1">
              <a:off x="2832" y="2832"/>
              <a:ext cx="144" cy="19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619" name="Group 44"/>
          <p:cNvGrpSpPr/>
          <p:nvPr/>
        </p:nvGrpSpPr>
        <p:grpSpPr>
          <a:xfrm>
            <a:off x="5791200" y="1212850"/>
            <a:ext cx="1916113" cy="3027363"/>
            <a:chOff x="3648" y="1248"/>
            <a:chExt cx="1207" cy="1907"/>
          </a:xfrm>
        </p:grpSpPr>
        <p:sp>
          <p:nvSpPr>
            <p:cNvPr id="24620" name="Line 45"/>
            <p:cNvSpPr/>
            <p:nvPr/>
          </p:nvSpPr>
          <p:spPr>
            <a:xfrm flipH="1" flipV="1">
              <a:off x="3984" y="1920"/>
              <a:ext cx="789" cy="1235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21" name="Line 46"/>
            <p:cNvSpPr/>
            <p:nvPr/>
          </p:nvSpPr>
          <p:spPr>
            <a:xfrm>
              <a:off x="3648" y="1248"/>
              <a:ext cx="1207" cy="1907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22" name="Line 47"/>
            <p:cNvSpPr/>
            <p:nvPr/>
          </p:nvSpPr>
          <p:spPr>
            <a:xfrm flipH="1" flipV="1">
              <a:off x="3648" y="1248"/>
              <a:ext cx="384" cy="76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23" name="Line 48"/>
            <p:cNvSpPr/>
            <p:nvPr/>
          </p:nvSpPr>
          <p:spPr>
            <a:xfrm flipH="1" flipV="1">
              <a:off x="4416" y="2496"/>
              <a:ext cx="124" cy="165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24" name="Line 49"/>
            <p:cNvSpPr/>
            <p:nvPr/>
          </p:nvSpPr>
          <p:spPr>
            <a:xfrm flipH="1" flipV="1">
              <a:off x="4416" y="2640"/>
              <a:ext cx="124" cy="165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625" name="Group 50"/>
          <p:cNvGrpSpPr/>
          <p:nvPr/>
        </p:nvGrpSpPr>
        <p:grpSpPr>
          <a:xfrm>
            <a:off x="5291138" y="1169988"/>
            <a:ext cx="1762125" cy="3003550"/>
            <a:chOff x="1152" y="1296"/>
            <a:chExt cx="1296" cy="2208"/>
          </a:xfrm>
        </p:grpSpPr>
        <p:sp>
          <p:nvSpPr>
            <p:cNvPr id="24626" name="Line 51"/>
            <p:cNvSpPr/>
            <p:nvPr/>
          </p:nvSpPr>
          <p:spPr>
            <a:xfrm flipH="1" flipV="1">
              <a:off x="1392" y="2208"/>
              <a:ext cx="1056" cy="1296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27" name="Line 52"/>
            <p:cNvSpPr/>
            <p:nvPr/>
          </p:nvSpPr>
          <p:spPr>
            <a:xfrm flipH="1" flipV="1">
              <a:off x="1296" y="2208"/>
              <a:ext cx="1056" cy="1296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4628" name="Group 53"/>
            <p:cNvGrpSpPr/>
            <p:nvPr/>
          </p:nvGrpSpPr>
          <p:grpSpPr>
            <a:xfrm flipH="1">
              <a:off x="1152" y="1296"/>
              <a:ext cx="288" cy="960"/>
              <a:chOff x="2640" y="1296"/>
              <a:chExt cx="288" cy="960"/>
            </a:xfrm>
          </p:grpSpPr>
          <p:sp>
            <p:nvSpPr>
              <p:cNvPr id="24629" name="Line 54"/>
              <p:cNvSpPr/>
              <p:nvPr/>
            </p:nvSpPr>
            <p:spPr>
              <a:xfrm flipV="1">
                <a:off x="2688" y="1296"/>
                <a:ext cx="240" cy="91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0" name="Line 55"/>
              <p:cNvSpPr/>
              <p:nvPr/>
            </p:nvSpPr>
            <p:spPr>
              <a:xfrm flipV="1">
                <a:off x="2784" y="1296"/>
                <a:ext cx="144" cy="91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1" name="Line 56"/>
              <p:cNvSpPr/>
              <p:nvPr/>
            </p:nvSpPr>
            <p:spPr>
              <a:xfrm flipV="1">
                <a:off x="2640" y="2160"/>
                <a:ext cx="48" cy="96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32" name="Line 57"/>
              <p:cNvSpPr/>
              <p:nvPr/>
            </p:nvSpPr>
            <p:spPr>
              <a:xfrm flipV="1">
                <a:off x="2784" y="2112"/>
                <a:ext cx="0" cy="144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633" name="Line 58"/>
            <p:cNvSpPr/>
            <p:nvPr/>
          </p:nvSpPr>
          <p:spPr>
            <a:xfrm flipH="1" flipV="1">
              <a:off x="1872" y="2784"/>
              <a:ext cx="144" cy="19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34" name="Line 59"/>
            <p:cNvSpPr/>
            <p:nvPr/>
          </p:nvSpPr>
          <p:spPr>
            <a:xfrm flipH="1" flipV="1">
              <a:off x="1824" y="2880"/>
              <a:ext cx="144" cy="19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635" name="Oval 60"/>
          <p:cNvSpPr/>
          <p:nvPr/>
        </p:nvSpPr>
        <p:spPr>
          <a:xfrm>
            <a:off x="5291138" y="1038225"/>
            <a:ext cx="2416175" cy="327025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36" name="Rectangle 61"/>
          <p:cNvSpPr/>
          <p:nvPr/>
        </p:nvSpPr>
        <p:spPr>
          <a:xfrm>
            <a:off x="4310063" y="1365250"/>
            <a:ext cx="3527425" cy="130175"/>
          </a:xfrm>
          <a:prstGeom prst="rect">
            <a:avLst/>
          </a:prstGeom>
          <a:solidFill>
            <a:srgbClr val="66CCFF">
              <a:alpha val="50194"/>
            </a:srgbClr>
          </a:solidFill>
          <a:ln w="9525">
            <a:noFill/>
          </a:ln>
        </p:spPr>
        <p:txBody>
          <a:bodyPr wrap="none" anchor="ctr"/>
          <a:p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4637" name="Group 62"/>
          <p:cNvGrpSpPr/>
          <p:nvPr/>
        </p:nvGrpSpPr>
        <p:grpSpPr>
          <a:xfrm>
            <a:off x="7577138" y="3194050"/>
            <a:ext cx="652462" cy="1436688"/>
            <a:chOff x="4773" y="2496"/>
            <a:chExt cx="411" cy="905"/>
          </a:xfrm>
        </p:grpSpPr>
        <p:sp>
          <p:nvSpPr>
            <p:cNvPr id="24638" name="Line 63"/>
            <p:cNvSpPr/>
            <p:nvPr/>
          </p:nvSpPr>
          <p:spPr>
            <a:xfrm flipH="1">
              <a:off x="4855" y="2496"/>
              <a:ext cx="329" cy="65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4639" name="Group 64"/>
            <p:cNvGrpSpPr/>
            <p:nvPr/>
          </p:nvGrpSpPr>
          <p:grpSpPr>
            <a:xfrm>
              <a:off x="4773" y="3154"/>
              <a:ext cx="82" cy="124"/>
              <a:chOff x="2832" y="3552"/>
              <a:chExt cx="96" cy="192"/>
            </a:xfrm>
          </p:grpSpPr>
          <p:sp>
            <p:nvSpPr>
              <p:cNvPr id="24640" name="Line 65"/>
              <p:cNvSpPr/>
              <p:nvPr/>
            </p:nvSpPr>
            <p:spPr>
              <a:xfrm flipH="1">
                <a:off x="2880" y="3552"/>
                <a:ext cx="48" cy="19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41" name="Line 66"/>
              <p:cNvSpPr/>
              <p:nvPr/>
            </p:nvSpPr>
            <p:spPr>
              <a:xfrm flipH="1" flipV="1">
                <a:off x="2832" y="3552"/>
                <a:ext cx="48" cy="192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642" name="Line 67"/>
            <p:cNvSpPr/>
            <p:nvPr/>
          </p:nvSpPr>
          <p:spPr>
            <a:xfrm>
              <a:off x="4848" y="2784"/>
              <a:ext cx="0" cy="617"/>
            </a:xfrm>
            <a:prstGeom prst="line">
              <a:avLst/>
            </a:prstGeom>
            <a:ln w="9525" cap="flat" cmpd="sng">
              <a:solidFill>
                <a:srgbClr val="FFFF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43" name="Line 68"/>
            <p:cNvSpPr/>
            <p:nvPr/>
          </p:nvSpPr>
          <p:spPr>
            <a:xfrm flipH="1">
              <a:off x="5040" y="2592"/>
              <a:ext cx="96" cy="24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4644" name="Object 69"/>
            <p:cNvGraphicFramePr>
              <a:graphicFrameLocks noChangeAspect="1"/>
            </p:cNvGraphicFramePr>
            <p:nvPr/>
          </p:nvGraphicFramePr>
          <p:xfrm>
            <a:off x="4894" y="2688"/>
            <a:ext cx="14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1" imgW="76200" imgH="177800" progId="Equation.3">
                    <p:embed/>
                  </p:oleObj>
                </mc:Choice>
                <mc:Fallback>
                  <p:oleObj name="" r:id="rId1" imgW="76200" imgH="177800" progId="Equation.3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94" y="2688"/>
                          <a:ext cx="146" cy="2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645" name="Object 70"/>
          <p:cNvGraphicFramePr>
            <a:graphicFrameLocks noChangeAspect="1"/>
          </p:cNvGraphicFramePr>
          <p:nvPr/>
        </p:nvGraphicFramePr>
        <p:xfrm>
          <a:off x="6985000" y="3698875"/>
          <a:ext cx="300038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3" imgW="114300" imgH="203200" progId="Equation.3">
                  <p:embed/>
                </p:oleObj>
              </mc:Choice>
              <mc:Fallback>
                <p:oleObj name="" r:id="rId3" imgW="114300" imgH="2032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85000" y="3698875"/>
                        <a:ext cx="300038" cy="481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646" name="Group 71"/>
          <p:cNvGrpSpPr/>
          <p:nvPr/>
        </p:nvGrpSpPr>
        <p:grpSpPr>
          <a:xfrm>
            <a:off x="4648200" y="3079750"/>
            <a:ext cx="663575" cy="1524000"/>
            <a:chOff x="2928" y="2424"/>
            <a:chExt cx="418" cy="960"/>
          </a:xfrm>
        </p:grpSpPr>
        <p:sp>
          <p:nvSpPr>
            <p:cNvPr id="24647" name="Line 72"/>
            <p:cNvSpPr/>
            <p:nvPr/>
          </p:nvSpPr>
          <p:spPr>
            <a:xfrm>
              <a:off x="2928" y="2424"/>
              <a:ext cx="364" cy="754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4648" name="Group 73"/>
            <p:cNvGrpSpPr/>
            <p:nvPr/>
          </p:nvGrpSpPr>
          <p:grpSpPr>
            <a:xfrm>
              <a:off x="3264" y="3154"/>
              <a:ext cx="82" cy="124"/>
              <a:chOff x="3984" y="3648"/>
              <a:chExt cx="192" cy="240"/>
            </a:xfrm>
          </p:grpSpPr>
          <p:sp>
            <p:nvSpPr>
              <p:cNvPr id="24649" name="Line 74"/>
              <p:cNvSpPr/>
              <p:nvPr/>
            </p:nvSpPr>
            <p:spPr>
              <a:xfrm>
                <a:off x="3984" y="3648"/>
                <a:ext cx="96" cy="240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650" name="Line 75"/>
              <p:cNvSpPr/>
              <p:nvPr/>
            </p:nvSpPr>
            <p:spPr>
              <a:xfrm flipV="1">
                <a:off x="4080" y="3648"/>
                <a:ext cx="96" cy="240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651" name="Line 76"/>
            <p:cNvSpPr/>
            <p:nvPr/>
          </p:nvSpPr>
          <p:spPr>
            <a:xfrm>
              <a:off x="3312" y="2767"/>
              <a:ext cx="0" cy="617"/>
            </a:xfrm>
            <a:prstGeom prst="line">
              <a:avLst/>
            </a:prstGeom>
            <a:ln w="9525" cap="flat" cmpd="sng">
              <a:solidFill>
                <a:srgbClr val="FFFF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652" name="Line 77"/>
            <p:cNvSpPr/>
            <p:nvPr/>
          </p:nvSpPr>
          <p:spPr>
            <a:xfrm>
              <a:off x="3072" y="2688"/>
              <a:ext cx="48" cy="144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4653" name="Object 78"/>
            <p:cNvGraphicFramePr>
              <a:graphicFrameLocks noChangeAspect="1"/>
            </p:cNvGraphicFramePr>
            <p:nvPr/>
          </p:nvGraphicFramePr>
          <p:xfrm>
            <a:off x="3168" y="2712"/>
            <a:ext cx="14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5" imgW="76200" imgH="177800" progId="Equation.3">
                    <p:embed/>
                  </p:oleObj>
                </mc:Choice>
                <mc:Fallback>
                  <p:oleObj name="" r:id="rId5" imgW="76200" imgH="177800" progId="Equation.3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168" y="2712"/>
                          <a:ext cx="146" cy="2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654" name="Object 79"/>
          <p:cNvGraphicFramePr>
            <a:graphicFrameLocks noChangeAspect="1"/>
          </p:cNvGraphicFramePr>
          <p:nvPr/>
        </p:nvGraphicFramePr>
        <p:xfrm>
          <a:off x="5678488" y="3633788"/>
          <a:ext cx="29845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7" imgW="114300" imgH="203200" progId="Equation.3">
                  <p:embed/>
                </p:oleObj>
              </mc:Choice>
              <mc:Fallback>
                <p:oleObj name="" r:id="rId7" imgW="114300" imgH="203200" progId="Equation.3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78488" y="3633788"/>
                        <a:ext cx="298450" cy="481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55" name="Oval 80"/>
          <p:cNvSpPr/>
          <p:nvPr/>
        </p:nvSpPr>
        <p:spPr>
          <a:xfrm>
            <a:off x="5224463" y="2344738"/>
            <a:ext cx="2613025" cy="327025"/>
          </a:xfrm>
          <a:prstGeom prst="ellipse">
            <a:avLst/>
          </a:prstGeom>
          <a:solidFill>
            <a:srgbClr val="66CCFF">
              <a:alpha val="50194"/>
            </a:srgbClr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56" name="Oval 81"/>
          <p:cNvSpPr/>
          <p:nvPr/>
        </p:nvSpPr>
        <p:spPr>
          <a:xfrm>
            <a:off x="5791200" y="1136650"/>
            <a:ext cx="1600200" cy="152400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57" name="Rectangle 82"/>
          <p:cNvSpPr/>
          <p:nvPr/>
        </p:nvSpPr>
        <p:spPr>
          <a:xfrm>
            <a:off x="4343400" y="4233863"/>
            <a:ext cx="3397250" cy="260350"/>
          </a:xfrm>
          <a:prstGeom prst="rect">
            <a:avLst/>
          </a:prstGeom>
          <a:solidFill>
            <a:srgbClr val="66CCFF">
              <a:alpha val="50194"/>
            </a:srgbClr>
          </a:solidFill>
          <a:ln w="9525">
            <a:noFill/>
          </a:ln>
        </p:spPr>
        <p:txBody>
          <a:bodyPr wrap="none" anchor="ctr"/>
          <a:p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658" name="Text Box 83"/>
          <p:cNvSpPr txBox="1"/>
          <p:nvPr/>
        </p:nvSpPr>
        <p:spPr>
          <a:xfrm>
            <a:off x="228600" y="774700"/>
            <a:ext cx="3429000" cy="36814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>
              <a:lnSpc>
                <a:spcPct val="120000"/>
              </a:lnSpc>
            </a:pPr>
            <a:r>
              <a:rPr lang="zh-CN" altLang="en-US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厚度均匀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的平行平面膜（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e=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常数）来说，倾角相同的光线都有相同的光程差，因而属于同一级别的干涉条纹，故此叫做</a:t>
            </a:r>
            <a:r>
              <a:rPr lang="zh-CN" altLang="en-US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等倾干涉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172" name="Text Box 84"/>
          <p:cNvSpPr txBox="1"/>
          <p:nvPr/>
        </p:nvSpPr>
        <p:spPr>
          <a:xfrm>
            <a:off x="468313" y="5805488"/>
            <a:ext cx="6253162" cy="5191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p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其具体运用之一就是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增透膜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增反膜。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17173" name="Object 85"/>
          <p:cNvGraphicFramePr>
            <a:graphicFrameLocks noChangeAspect="1"/>
          </p:cNvGraphicFramePr>
          <p:nvPr/>
        </p:nvGraphicFramePr>
        <p:xfrm>
          <a:off x="1646238" y="4797425"/>
          <a:ext cx="3779837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9" imgW="1574800" imgH="393700" progId="Equation.3">
                  <p:embed/>
                </p:oleObj>
              </mc:Choice>
              <mc:Fallback>
                <p:oleObj name="" r:id="rId9" imgW="1574800" imgH="3937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46238" y="4797425"/>
                        <a:ext cx="3779837" cy="941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1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172" grpId="0"/>
      <p:bldP spid="246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文本框 32770"/>
          <p:cNvSpPr txBox="1"/>
          <p:nvPr/>
        </p:nvSpPr>
        <p:spPr>
          <a:xfrm>
            <a:off x="157163" y="3516313"/>
            <a:ext cx="5422900" cy="1814512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8" rIns="92075" bIns="46038" anchor="t">
            <a:spAutoFit/>
          </a:bodyPr>
          <a:p>
            <a:pPr eaLnBrk="0" hangingPunct="0">
              <a:buNone/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增透膜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----- 利用薄膜上、下表面反射光的光程差符合干涉相消条件来减少反射，从而使透射增强。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3" name="图片 32772" descr="u=2571232713,278394638&amp;fm=5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2588" y="1557338"/>
            <a:ext cx="3213100" cy="30686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04800" y="694055"/>
            <a:ext cx="8543290" cy="2822575"/>
            <a:chOff x="480" y="1093"/>
            <a:chExt cx="13454" cy="4445"/>
          </a:xfrm>
        </p:grpSpPr>
        <p:sp>
          <p:nvSpPr>
            <p:cNvPr id="32770" name="文本框 32769"/>
            <p:cNvSpPr txBox="1"/>
            <p:nvPr/>
          </p:nvSpPr>
          <p:spPr>
            <a:xfrm>
              <a:off x="480" y="1093"/>
              <a:ext cx="6360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二、增透膜和增反膜</a:t>
              </a:r>
              <a:endParaRPr lang="zh-CN" altLang="en-US">
                <a:solidFill>
                  <a:srgbClr val="FF0000"/>
                </a:solidFill>
                <a:latin typeface="Bookman Old Style" panose="020506040505050202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604" name="矩形 32773"/>
            <p:cNvSpPr/>
            <p:nvPr/>
          </p:nvSpPr>
          <p:spPr>
            <a:xfrm>
              <a:off x="480" y="2000"/>
              <a:ext cx="13455" cy="35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/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在比较复杂的光学系统中，普通光学镜头都有反射：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0" hangingPunct="0"/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① 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带来光能损失；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0" hangingPunct="0"/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② 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影响成象质量。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0" hangingPunct="0"/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为消除这些影响，用增透膜使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0" hangingPunct="0"/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反射光</a:t>
              </a:r>
              <a:r>
                <a:rPr lang="zh-CN" altLang="en-US" dirty="0">
                  <a:solidFill>
                    <a:srgbClr val="FF33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干涉相消</a:t>
              </a:r>
              <a:r>
                <a:rPr lang="zh-CN" altLang="en-US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05157" name="文本框 305156"/>
          <p:cNvSpPr txBox="1"/>
          <p:nvPr/>
        </p:nvSpPr>
        <p:spPr>
          <a:xfrm>
            <a:off x="241300" y="5330825"/>
            <a:ext cx="8153400" cy="10302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Bookman Old Style" panose="02050604050505020204" pitchFamily="18" charset="0"/>
                <a:ea typeface="宋体" panose="02010600030101010101" pitchFamily="2" charset="-122"/>
              </a:rPr>
              <a:t>增反膜</a:t>
            </a:r>
            <a:r>
              <a:rPr lang="en-US" altLang="zh-CN" dirty="0">
                <a:latin typeface="Bookman Old Style" panose="02050604050505020204" pitchFamily="18" charset="0"/>
                <a:ea typeface="宋体" panose="02010600030101010101" pitchFamily="2" charset="-122"/>
              </a:rPr>
              <a:t>-----  </a:t>
            </a:r>
            <a:r>
              <a:rPr lang="zh-CN" altLang="en-US" dirty="0">
                <a:latin typeface="Bookman Old Style" panose="02050604050505020204" pitchFamily="18" charset="0"/>
                <a:ea typeface="宋体" panose="02010600030101010101" pitchFamily="2" charset="-122"/>
              </a:rPr>
              <a:t>利用薄膜上、下表面反射光的光程差满足</a:t>
            </a:r>
            <a:r>
              <a:rPr lang="zh-CN" altLang="en-US" dirty="0">
                <a:solidFill>
                  <a:srgbClr val="FF0000"/>
                </a:solidFill>
                <a:latin typeface="Bookman Old Style" panose="02050604050505020204" pitchFamily="18" charset="0"/>
                <a:ea typeface="宋体" panose="02010600030101010101" pitchFamily="2" charset="-122"/>
              </a:rPr>
              <a:t>干涉相长</a:t>
            </a:r>
            <a:r>
              <a:rPr lang="zh-CN" altLang="en-US" dirty="0">
                <a:latin typeface="Bookman Old Style" panose="02050604050505020204" pitchFamily="18" charset="0"/>
                <a:ea typeface="宋体" panose="02010600030101010101" pitchFamily="2" charset="-122"/>
              </a:rPr>
              <a:t>，因此反射光因干涉而加强。</a:t>
            </a:r>
            <a:endParaRPr lang="zh-CN" altLang="en-US">
              <a:latin typeface="Bookman Old Style" panose="020506040505050202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05157" grpId="0"/>
    </p:bldLst>
  </p:timing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</Words>
  <Application>WPS 演示</Application>
  <PresentationFormat>在屏幕上显示</PresentationFormat>
  <Paragraphs>118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57</vt:i4>
      </vt:variant>
      <vt:variant>
        <vt:lpstr>幻灯片标题</vt:lpstr>
      </vt:variant>
      <vt:variant>
        <vt:i4>7</vt:i4>
      </vt:variant>
    </vt:vector>
  </HeadingPairs>
  <TitlesOfParts>
    <vt:vector size="74" baseType="lpstr">
      <vt:lpstr>Arial</vt:lpstr>
      <vt:lpstr>宋体</vt:lpstr>
      <vt:lpstr>Wingdings</vt:lpstr>
      <vt:lpstr>Times New Roman</vt:lpstr>
      <vt:lpstr>楷体_GB2312</vt:lpstr>
      <vt:lpstr>Bookman Old Style</vt:lpstr>
      <vt:lpstr>新宋体</vt:lpstr>
      <vt:lpstr>微软雅黑</vt:lpstr>
      <vt:lpstr>Arial Unicode MS</vt:lpstr>
      <vt:lpstr>1_默认设计模板</vt:lpstr>
      <vt:lpstr>Paint.Picture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ylz</dc:creator>
  <cp:lastModifiedBy>Administrator</cp:lastModifiedBy>
  <cp:revision>60</cp:revision>
  <dcterms:created xsi:type="dcterms:W3CDTF">2007-12-25T14:52:00Z</dcterms:created>
  <dcterms:modified xsi:type="dcterms:W3CDTF">2018-09-07T04:50:49Z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