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443" r:id="rId3"/>
    <p:sldId id="461" r:id="rId4"/>
    <p:sldId id="462" r:id="rId5"/>
    <p:sldId id="463" r:id="rId6"/>
    <p:sldId id="464" r:id="rId8"/>
    <p:sldId id="465" r:id="rId9"/>
    <p:sldId id="466" r:id="rId1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FFFFCC"/>
    <a:srgbClr val="FF0000"/>
    <a:srgbClr val="FF00FF"/>
    <a:srgbClr val="A50021"/>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566"/>
    <p:restoredTop sz="94660"/>
  </p:normalViewPr>
  <p:slideViewPr>
    <p:cSldViewPr showGuides="1">
      <p:cViewPr>
        <p:scale>
          <a:sx n="75" d="100"/>
          <a:sy n="75" d="100"/>
        </p:scale>
        <p:origin x="-1056" y="132"/>
      </p:cViewPr>
      <p:guideLst>
        <p:guide orient="horz" pos="2143"/>
        <p:guide pos="2794"/>
      </p:guideLst>
    </p:cSldViewPr>
  </p:slideViewPr>
  <p:notesTextViewPr>
    <p:cViewPr>
      <p:scale>
        <a:sx n="100" d="100"/>
        <a:sy n="100" d="100"/>
      </p:scale>
      <p:origin x="0" y="0"/>
    </p:cViewPr>
  </p:notesTextViewPr>
  <p:gridSpacing cx="45005" cy="45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9" Type="http://schemas.openxmlformats.org/officeDocument/2006/relationships/image" Target="../media/image10.wmf"/><Relationship Id="rId8" Type="http://schemas.openxmlformats.org/officeDocument/2006/relationships/image" Target="../media/image9.wmf"/><Relationship Id="rId7" Type="http://schemas.openxmlformats.org/officeDocument/2006/relationships/image" Target="../media/image8.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emf"/><Relationship Id="rId3" Type="http://schemas.openxmlformats.org/officeDocument/2006/relationships/image" Target="../media/image4.wmf"/><Relationship Id="rId20" Type="http://schemas.openxmlformats.org/officeDocument/2006/relationships/image" Target="../media/image22.wmf"/><Relationship Id="rId2" Type="http://schemas.openxmlformats.org/officeDocument/2006/relationships/image" Target="../media/image3.wmf"/><Relationship Id="rId19" Type="http://schemas.openxmlformats.org/officeDocument/2006/relationships/image" Target="../media/image21.wmf"/><Relationship Id="rId18" Type="http://schemas.openxmlformats.org/officeDocument/2006/relationships/image" Target="../media/image20.wmf"/><Relationship Id="rId17" Type="http://schemas.openxmlformats.org/officeDocument/2006/relationships/image" Target="../media/image19.emf"/><Relationship Id="rId16" Type="http://schemas.openxmlformats.org/officeDocument/2006/relationships/image" Target="../media/image18.wmf"/><Relationship Id="rId15" Type="http://schemas.openxmlformats.org/officeDocument/2006/relationships/image" Target="../media/image17.wmf"/><Relationship Id="rId14" Type="http://schemas.openxmlformats.org/officeDocument/2006/relationships/image" Target="../media/image16.wmf"/><Relationship Id="rId13" Type="http://schemas.openxmlformats.org/officeDocument/2006/relationships/image" Target="../media/image15.wmf"/><Relationship Id="rId12" Type="http://schemas.openxmlformats.org/officeDocument/2006/relationships/image" Target="../media/image14.wmf"/><Relationship Id="rId11" Type="http://schemas.openxmlformats.org/officeDocument/2006/relationships/image" Target="../media/image13.emf"/><Relationship Id="rId10" Type="http://schemas.openxmlformats.org/officeDocument/2006/relationships/image" Target="../media/image12.emf"/><Relationship Id="rId1" Type="http://schemas.openxmlformats.org/officeDocument/2006/relationships/image" Target="../media/image2.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drawings/_rels/vmlDrawing3.vml.rels><?xml version="1.0" encoding="UTF-8" standalone="yes"?>
<Relationships xmlns="http://schemas.openxmlformats.org/package/2006/relationships"><Relationship Id="rId7" Type="http://schemas.openxmlformats.org/officeDocument/2006/relationships/image" Target="../media/image31.wmf"/><Relationship Id="rId6" Type="http://schemas.openxmlformats.org/officeDocument/2006/relationships/image" Target="../media/image30.wmf"/><Relationship Id="rId5" Type="http://schemas.openxmlformats.org/officeDocument/2006/relationships/image" Target="../media/image29.wmf"/><Relationship Id="rId4" Type="http://schemas.openxmlformats.org/officeDocument/2006/relationships/image" Target="../media/image28.wmf"/><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32.wmf"/></Relationships>
</file>

<file path=ppt/drawings/_rels/vmlDrawing5.vml.rels><?xml version="1.0" encoding="UTF-8" standalone="yes"?>
<Relationships xmlns="http://schemas.openxmlformats.org/package/2006/relationships"><Relationship Id="rId6" Type="http://schemas.openxmlformats.org/officeDocument/2006/relationships/image" Target="../media/image38.wmf"/><Relationship Id="rId5" Type="http://schemas.openxmlformats.org/officeDocument/2006/relationships/image" Target="../media/image37.wmf"/><Relationship Id="rId4" Type="http://schemas.openxmlformats.org/officeDocument/2006/relationships/image" Target="../media/image17.wmf"/><Relationship Id="rId3" Type="http://schemas.openxmlformats.org/officeDocument/2006/relationships/image" Target="../media/image15.wmf"/><Relationship Id="rId2" Type="http://schemas.openxmlformats.org/officeDocument/2006/relationships/image" Target="../media/image36.wmf"/><Relationship Id="rId1" Type="http://schemas.openxmlformats.org/officeDocument/2006/relationships/image" Target="../media/image3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0178" name="页眉占位符 50177"/>
          <p:cNvSpPr>
            <a:spLocks noGrp="1"/>
          </p:cNvSpPr>
          <p:nvPr>
            <p:ph type="hdr" sz="quarter"/>
          </p:nvPr>
        </p:nvSpPr>
        <p:spPr>
          <a:xfrm>
            <a:off x="0" y="0"/>
            <a:ext cx="2971800" cy="457200"/>
          </a:xfrm>
          <a:prstGeom prst="rect">
            <a:avLst/>
          </a:prstGeom>
          <a:noFill/>
          <a:ln w="9525">
            <a:noFill/>
          </a:ln>
        </p:spPr>
        <p:txBody>
          <a:bodyPr/>
          <a:p>
            <a:pPr lvl="0"/>
            <a:endParaRPr lang="zh-CN" altLang="en-US" sz="1200" b="0" dirty="0"/>
          </a:p>
        </p:txBody>
      </p:sp>
      <p:sp>
        <p:nvSpPr>
          <p:cNvPr id="50179" name="日期占位符 50178"/>
          <p:cNvSpPr>
            <a:spLocks noGrp="1"/>
          </p:cNvSpPr>
          <p:nvPr>
            <p:ph type="dt" idx="1"/>
          </p:nvPr>
        </p:nvSpPr>
        <p:spPr>
          <a:xfrm>
            <a:off x="3884613" y="0"/>
            <a:ext cx="2971800" cy="457200"/>
          </a:xfrm>
          <a:prstGeom prst="rect">
            <a:avLst/>
          </a:prstGeom>
          <a:noFill/>
          <a:ln w="9525">
            <a:noFill/>
          </a:ln>
        </p:spPr>
        <p:txBody>
          <a:bodyPr/>
          <a:p>
            <a:pPr lvl="0" algn="r"/>
            <a:endParaRPr lang="zh-CN" altLang="en-US" sz="1200" b="0" dirty="0"/>
          </a:p>
        </p:txBody>
      </p:sp>
      <p:sp>
        <p:nvSpPr>
          <p:cNvPr id="50180" name="幻灯片图像占位符 50179"/>
          <p:cNvSpPr>
            <a:spLocks noRo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50181" name="文本占位符 50180"/>
          <p:cNvSpPr>
            <a:spLocks noGrp="1"/>
          </p:cNvSpPr>
          <p:nvPr>
            <p:ph type="body" sz="quarter" idx="3"/>
          </p:nvPr>
        </p:nvSpPr>
        <p:spPr>
          <a:xfrm>
            <a:off x="685800" y="4343400"/>
            <a:ext cx="5486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0182" name="页脚占位符 50181"/>
          <p:cNvSpPr>
            <a:spLocks noGrp="1"/>
          </p:cNvSpPr>
          <p:nvPr>
            <p:ph type="ftr" sz="quarter" idx="4"/>
          </p:nvPr>
        </p:nvSpPr>
        <p:spPr>
          <a:xfrm>
            <a:off x="0" y="8685213"/>
            <a:ext cx="2971800" cy="457200"/>
          </a:xfrm>
          <a:prstGeom prst="rect">
            <a:avLst/>
          </a:prstGeom>
          <a:noFill/>
          <a:ln w="9525">
            <a:noFill/>
          </a:ln>
        </p:spPr>
        <p:txBody>
          <a:bodyPr anchor="b"/>
          <a:p>
            <a:pPr lvl="0"/>
            <a:endParaRPr lang="zh-CN" altLang="en-US" sz="1200" b="0" dirty="0"/>
          </a:p>
        </p:txBody>
      </p:sp>
      <p:sp>
        <p:nvSpPr>
          <p:cNvPr id="50183" name="灯片编号占位符 50182"/>
          <p:cNvSpPr>
            <a:spLocks noGrp="1"/>
          </p:cNvSpPr>
          <p:nvPr>
            <p:ph type="sldNum" sz="quarter" idx="5"/>
          </p:nvPr>
        </p:nvSpPr>
        <p:spPr>
          <a:xfrm>
            <a:off x="3884613" y="8685213"/>
            <a:ext cx="2971800" cy="457200"/>
          </a:xfrm>
          <a:prstGeom prst="rect">
            <a:avLst/>
          </a:prstGeom>
          <a:noFill/>
          <a:ln w="9525">
            <a:noFill/>
          </a:ln>
        </p:spPr>
        <p:txBody>
          <a:bodyPr anchor="b"/>
          <a:p>
            <a:pPr lvl="0" algn="r"/>
            <a:fld id="{9A0DB2DC-4C9A-4742-B13C-FB6460FD3503}" type="slidenum">
              <a:rPr lang="zh-CN" altLang="en-US" sz="1200" b="0" dirty="0"/>
            </a:fld>
            <a:endParaRPr lang="zh-CN" altLang="en-US" sz="1200" b="0" dirty="0"/>
          </a:p>
        </p:txBody>
      </p:sp>
    </p:spTree>
  </p:cSld>
  <p:clrMap bg1="lt1" tx1="dk1" bg2="lt2" tx2="dk2" accent1="accent1" accent2="accent2" accent3="accent3" accent4="accent4" accent5="accent5" accent6="accent6" hlink="hlink" folHlink="folHlink"/>
  <p:hf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Rectangle 7"/>
          <p:cNvSpPr txBox="1">
            <a:spLocks noGrp="1"/>
          </p:cNvSpPr>
          <p:nvPr>
            <p:ph type="sldNum" sz="quarter"/>
          </p:nvPr>
        </p:nvSpPr>
        <p:spPr>
          <a:xfrm>
            <a:off x="3886200" y="8686800"/>
            <a:ext cx="2971800" cy="457200"/>
          </a:xfrm>
          <a:prstGeom prst="rect">
            <a:avLst/>
          </a:prstGeom>
          <a:noFill/>
          <a:ln w="9525">
            <a:noFill/>
          </a:ln>
        </p:spPr>
        <p:txBody>
          <a:bodyPr wrap="square" lIns="91440" tIns="45720" rIns="91440" bIns="45720" anchor="b"/>
          <a:p>
            <a:pPr lvl="0" indent="0" algn="r" eaLnBrk="1" hangingPunct="1"/>
            <a:fld id="{9A0DB2DC-4C9A-4742-B13C-FB6460FD3503}" type="slidenum">
              <a:rPr lang="zh-CN" altLang="en-US" sz="1200" dirty="0">
                <a:solidFill>
                  <a:srgbClr val="000000"/>
                </a:solidFill>
                <a:latin typeface="Times New Roman" panose="02020603050405020304" pitchFamily="18" charset="0"/>
                <a:ea typeface="宋体" panose="02010600030101010101" pitchFamily="2" charset="-122"/>
              </a:rPr>
            </a:fld>
            <a:endParaRPr lang="zh-CN" altLang="en-US" sz="1200" dirty="0">
              <a:solidFill>
                <a:srgbClr val="000000"/>
              </a:solidFill>
              <a:latin typeface="Times New Roman" panose="02020603050405020304" pitchFamily="18" charset="0"/>
              <a:ea typeface="宋体" panose="02010600030101010101" pitchFamily="2" charset="-122"/>
            </a:endParaRPr>
          </a:p>
        </p:txBody>
      </p:sp>
      <p:sp>
        <p:nvSpPr>
          <p:cNvPr id="43010" name="Rectangle 2"/>
          <p:cNvSpPr>
            <a:spLocks noTextEdit="1"/>
          </p:cNvSpPr>
          <p:nvPr>
            <p:ph type="sldImg"/>
          </p:nvPr>
        </p:nvSpPr>
        <p:spPr>
          <a:solidFill>
            <a:srgbClr val="FFFFFF"/>
          </a:solidFill>
        </p:spPr>
      </p:sp>
      <p:sp>
        <p:nvSpPr>
          <p:cNvPr id="43011" name="Rectangle 3"/>
          <p:cNvSpPr/>
          <p:nvPr>
            <p:ph type="body"/>
          </p:nvPr>
        </p:nvSpPr>
        <p:spPr>
          <a:solidFill>
            <a:srgbClr val="FFFFFF"/>
          </a:solidFill>
          <a:ln>
            <a:solidFill>
              <a:srgbClr val="000000"/>
            </a:solidFill>
            <a:miter/>
          </a:ln>
        </p:spPr>
        <p:txBody>
          <a:bodyPr wrap="square" lIns="91440" tIns="45720" rIns="91440" bIns="45720" anchor="t"/>
          <a:p>
            <a:pPr lvl="0" eaLnBrk="1" hangingPunct="1"/>
            <a:endParaRPr lang="zh-CN" altLang="en-US" dirty="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b="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b="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6958013" y="6373813"/>
            <a:ext cx="2133600" cy="476250"/>
          </a:xfrm>
          <a:prstGeom prst="rect">
            <a:avLst/>
          </a:prstGeom>
          <a:noFill/>
          <a:ln w="9525">
            <a:noFill/>
          </a:ln>
        </p:spPr>
        <p:txBody>
          <a:bodyPr/>
          <a:lstStyle>
            <a:lvl1pPr algn="r">
              <a:defRPr sz="1400" b="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oleObject" Target="../embeddings/oleObject5.bin"/><Relationship Id="rId8" Type="http://schemas.openxmlformats.org/officeDocument/2006/relationships/image" Target="../media/image5.emf"/><Relationship Id="rId7" Type="http://schemas.openxmlformats.org/officeDocument/2006/relationships/oleObject" Target="../embeddings/oleObject4.bin"/><Relationship Id="rId6" Type="http://schemas.openxmlformats.org/officeDocument/2006/relationships/image" Target="../media/image4.wmf"/><Relationship Id="rId5" Type="http://schemas.openxmlformats.org/officeDocument/2006/relationships/oleObject" Target="../embeddings/oleObject3.bin"/><Relationship Id="rId43" Type="http://schemas.openxmlformats.org/officeDocument/2006/relationships/vmlDrawing" Target="../drawings/vmlDrawing1.vml"/><Relationship Id="rId42" Type="http://schemas.openxmlformats.org/officeDocument/2006/relationships/slideLayout" Target="../slideLayouts/slideLayout7.xml"/><Relationship Id="rId41" Type="http://schemas.openxmlformats.org/officeDocument/2006/relationships/image" Target="../media/image22.wmf"/><Relationship Id="rId40" Type="http://schemas.openxmlformats.org/officeDocument/2006/relationships/oleObject" Target="../embeddings/oleObject20.bin"/><Relationship Id="rId4" Type="http://schemas.openxmlformats.org/officeDocument/2006/relationships/image" Target="../media/image3.wmf"/><Relationship Id="rId39" Type="http://schemas.openxmlformats.org/officeDocument/2006/relationships/image" Target="../media/image21.wmf"/><Relationship Id="rId38" Type="http://schemas.openxmlformats.org/officeDocument/2006/relationships/oleObject" Target="../embeddings/oleObject19.bin"/><Relationship Id="rId37" Type="http://schemas.openxmlformats.org/officeDocument/2006/relationships/image" Target="../media/image20.wmf"/><Relationship Id="rId36" Type="http://schemas.openxmlformats.org/officeDocument/2006/relationships/oleObject" Target="../embeddings/oleObject18.bin"/><Relationship Id="rId35" Type="http://schemas.openxmlformats.org/officeDocument/2006/relationships/image" Target="../media/image19.emf"/><Relationship Id="rId34" Type="http://schemas.openxmlformats.org/officeDocument/2006/relationships/oleObject" Target="../embeddings/oleObject17.bin"/><Relationship Id="rId33" Type="http://schemas.openxmlformats.org/officeDocument/2006/relationships/image" Target="../media/image18.wmf"/><Relationship Id="rId32" Type="http://schemas.openxmlformats.org/officeDocument/2006/relationships/oleObject" Target="../embeddings/oleObject16.bin"/><Relationship Id="rId31" Type="http://schemas.openxmlformats.org/officeDocument/2006/relationships/image" Target="../media/image17.wmf"/><Relationship Id="rId30" Type="http://schemas.openxmlformats.org/officeDocument/2006/relationships/oleObject" Target="../embeddings/oleObject15.bin"/><Relationship Id="rId3" Type="http://schemas.openxmlformats.org/officeDocument/2006/relationships/oleObject" Target="../embeddings/oleObject2.bin"/><Relationship Id="rId29" Type="http://schemas.openxmlformats.org/officeDocument/2006/relationships/image" Target="../media/image16.wmf"/><Relationship Id="rId28" Type="http://schemas.openxmlformats.org/officeDocument/2006/relationships/oleObject" Target="../embeddings/oleObject14.bin"/><Relationship Id="rId27" Type="http://schemas.openxmlformats.org/officeDocument/2006/relationships/image" Target="../media/image15.wmf"/><Relationship Id="rId26" Type="http://schemas.openxmlformats.org/officeDocument/2006/relationships/oleObject" Target="../embeddings/oleObject13.bin"/><Relationship Id="rId25" Type="http://schemas.openxmlformats.org/officeDocument/2006/relationships/image" Target="../media/image14.wmf"/><Relationship Id="rId24" Type="http://schemas.openxmlformats.org/officeDocument/2006/relationships/oleObject" Target="../embeddings/oleObject12.bin"/><Relationship Id="rId23" Type="http://schemas.openxmlformats.org/officeDocument/2006/relationships/image" Target="../media/image13.emf"/><Relationship Id="rId22" Type="http://schemas.openxmlformats.org/officeDocument/2006/relationships/oleObject" Target="../embeddings/oleObject11.bin"/><Relationship Id="rId21" Type="http://schemas.openxmlformats.org/officeDocument/2006/relationships/image" Target="../media/image12.emf"/><Relationship Id="rId20" Type="http://schemas.openxmlformats.org/officeDocument/2006/relationships/oleObject" Target="../embeddings/oleObject10.bin"/><Relationship Id="rId2" Type="http://schemas.openxmlformats.org/officeDocument/2006/relationships/image" Target="../media/image2.png"/><Relationship Id="rId19" Type="http://schemas.openxmlformats.org/officeDocument/2006/relationships/image" Target="../media/image11.png"/><Relationship Id="rId18" Type="http://schemas.openxmlformats.org/officeDocument/2006/relationships/image" Target="../media/image10.wmf"/><Relationship Id="rId17" Type="http://schemas.openxmlformats.org/officeDocument/2006/relationships/oleObject" Target="../embeddings/oleObject9.bin"/><Relationship Id="rId16" Type="http://schemas.openxmlformats.org/officeDocument/2006/relationships/image" Target="../media/image9.wmf"/><Relationship Id="rId15" Type="http://schemas.openxmlformats.org/officeDocument/2006/relationships/oleObject" Target="../embeddings/oleObject8.bin"/><Relationship Id="rId14" Type="http://schemas.openxmlformats.org/officeDocument/2006/relationships/image" Target="../media/image8.wmf"/><Relationship Id="rId13" Type="http://schemas.openxmlformats.org/officeDocument/2006/relationships/oleObject" Target="../embeddings/oleObject7.bin"/><Relationship Id="rId12" Type="http://schemas.openxmlformats.org/officeDocument/2006/relationships/image" Target="../media/image7.wmf"/><Relationship Id="rId11" Type="http://schemas.openxmlformats.org/officeDocument/2006/relationships/oleObject" Target="../embeddings/oleObject6.bin"/><Relationship Id="rId10" Type="http://schemas.openxmlformats.org/officeDocument/2006/relationships/image" Target="../media/image6.wmf"/><Relationship Id="rId1"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7.xml"/><Relationship Id="rId5" Type="http://schemas.openxmlformats.org/officeDocument/2006/relationships/image" Target="../media/image24.wmf"/><Relationship Id="rId4" Type="http://schemas.openxmlformats.org/officeDocument/2006/relationships/oleObject" Target="../embeddings/oleObject22.bin"/><Relationship Id="rId3" Type="http://schemas.openxmlformats.org/officeDocument/2006/relationships/image" Target="../media/image23.wmf"/><Relationship Id="rId2" Type="http://schemas.openxmlformats.org/officeDocument/2006/relationships/oleObject" Target="../embeddings/oleObject21.bin"/><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9" Type="http://schemas.openxmlformats.org/officeDocument/2006/relationships/oleObject" Target="../embeddings/oleObject27.bin"/><Relationship Id="rId8" Type="http://schemas.openxmlformats.org/officeDocument/2006/relationships/image" Target="../media/image28.wmf"/><Relationship Id="rId7" Type="http://schemas.openxmlformats.org/officeDocument/2006/relationships/oleObject" Target="../embeddings/oleObject26.bin"/><Relationship Id="rId6" Type="http://schemas.openxmlformats.org/officeDocument/2006/relationships/image" Target="../media/image27.wmf"/><Relationship Id="rId5" Type="http://schemas.openxmlformats.org/officeDocument/2006/relationships/oleObject" Target="../embeddings/oleObject25.bin"/><Relationship Id="rId4" Type="http://schemas.openxmlformats.org/officeDocument/2006/relationships/image" Target="../media/image26.wmf"/><Relationship Id="rId3" Type="http://schemas.openxmlformats.org/officeDocument/2006/relationships/oleObject" Target="../embeddings/oleObject24.bin"/><Relationship Id="rId2" Type="http://schemas.openxmlformats.org/officeDocument/2006/relationships/image" Target="../media/image25.wmf"/><Relationship Id="rId17" Type="http://schemas.openxmlformats.org/officeDocument/2006/relationships/notesSlide" Target="../notesSlides/notesSlide1.xml"/><Relationship Id="rId16" Type="http://schemas.openxmlformats.org/officeDocument/2006/relationships/vmlDrawing" Target="../drawings/vmlDrawing3.vml"/><Relationship Id="rId15" Type="http://schemas.openxmlformats.org/officeDocument/2006/relationships/slideLayout" Target="../slideLayouts/slideLayout7.xml"/><Relationship Id="rId14" Type="http://schemas.openxmlformats.org/officeDocument/2006/relationships/image" Target="../media/image31.wmf"/><Relationship Id="rId13" Type="http://schemas.openxmlformats.org/officeDocument/2006/relationships/oleObject" Target="../embeddings/oleObject29.bin"/><Relationship Id="rId12" Type="http://schemas.openxmlformats.org/officeDocument/2006/relationships/image" Target="../media/image30.wmf"/><Relationship Id="rId11" Type="http://schemas.openxmlformats.org/officeDocument/2006/relationships/oleObject" Target="../embeddings/oleObject28.bin"/><Relationship Id="rId10" Type="http://schemas.openxmlformats.org/officeDocument/2006/relationships/image" Target="../media/image29.wmf"/><Relationship Id="rId1" Type="http://schemas.openxmlformats.org/officeDocument/2006/relationships/oleObject" Target="../embeddings/oleObject23.bin"/></Relationships>
</file>

<file path=ppt/slides/_rels/slide5.xml.rels><?xml version="1.0" encoding="UTF-8" standalone="yes"?>
<Relationships xmlns="http://schemas.openxmlformats.org/package/2006/relationships"><Relationship Id="rId9" Type="http://schemas.openxmlformats.org/officeDocument/2006/relationships/vmlDrawing" Target="../drawings/vmlDrawing4.vml"/><Relationship Id="rId8" Type="http://schemas.openxmlformats.org/officeDocument/2006/relationships/slideLayout" Target="../slideLayouts/slideLayout7.xml"/><Relationship Id="rId7" Type="http://schemas.openxmlformats.org/officeDocument/2006/relationships/image" Target="../media/image34.wmf"/><Relationship Id="rId6" Type="http://schemas.openxmlformats.org/officeDocument/2006/relationships/oleObject" Target="../embeddings/oleObject32.bin"/><Relationship Id="rId5" Type="http://schemas.openxmlformats.org/officeDocument/2006/relationships/image" Target="../media/image33.wmf"/><Relationship Id="rId4" Type="http://schemas.openxmlformats.org/officeDocument/2006/relationships/oleObject" Target="../embeddings/oleObject31.bin"/><Relationship Id="rId3" Type="http://schemas.openxmlformats.org/officeDocument/2006/relationships/image" Target="../media/image32.wmf"/><Relationship Id="rId2" Type="http://schemas.openxmlformats.org/officeDocument/2006/relationships/oleObject" Target="../embeddings/oleObject30.bin"/><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9" Type="http://schemas.openxmlformats.org/officeDocument/2006/relationships/oleObject" Target="../embeddings/oleObject37.bin"/><Relationship Id="rId8" Type="http://schemas.openxmlformats.org/officeDocument/2006/relationships/image" Target="../media/image17.wmf"/><Relationship Id="rId7" Type="http://schemas.openxmlformats.org/officeDocument/2006/relationships/oleObject" Target="../embeddings/oleObject36.bin"/><Relationship Id="rId6" Type="http://schemas.openxmlformats.org/officeDocument/2006/relationships/image" Target="../media/image15.wmf"/><Relationship Id="rId5" Type="http://schemas.openxmlformats.org/officeDocument/2006/relationships/oleObject" Target="../embeddings/oleObject35.bin"/><Relationship Id="rId4" Type="http://schemas.openxmlformats.org/officeDocument/2006/relationships/image" Target="../media/image36.wmf"/><Relationship Id="rId3" Type="http://schemas.openxmlformats.org/officeDocument/2006/relationships/oleObject" Target="../embeddings/oleObject34.bin"/><Relationship Id="rId2" Type="http://schemas.openxmlformats.org/officeDocument/2006/relationships/image" Target="../media/image35.emf"/><Relationship Id="rId14" Type="http://schemas.openxmlformats.org/officeDocument/2006/relationships/vmlDrawing" Target="../drawings/vmlDrawing5.vml"/><Relationship Id="rId13" Type="http://schemas.openxmlformats.org/officeDocument/2006/relationships/slideLayout" Target="../slideLayouts/slideLayout7.xml"/><Relationship Id="rId12" Type="http://schemas.openxmlformats.org/officeDocument/2006/relationships/image" Target="../media/image38.wmf"/><Relationship Id="rId11" Type="http://schemas.openxmlformats.org/officeDocument/2006/relationships/oleObject" Target="../embeddings/oleObject38.bin"/><Relationship Id="rId10" Type="http://schemas.openxmlformats.org/officeDocument/2006/relationships/image" Target="../media/image37.wmf"/><Relationship Id="rId1" Type="http://schemas.openxmlformats.org/officeDocument/2006/relationships/oleObject" Target="../embeddings/oleObject33.bin"/></Relationships>
</file>

<file path=ppt/slides/_rels/slide7.xml.rels><?xml version="1.0" encoding="UTF-8" standalone="yes"?>
<Relationships xmlns="http://schemas.openxmlformats.org/package/2006/relationships"><Relationship Id="rId5" Type="http://schemas.openxmlformats.org/officeDocument/2006/relationships/vmlDrawing" Target="../drawings/vmlDrawing6.vml"/><Relationship Id="rId4" Type="http://schemas.openxmlformats.org/officeDocument/2006/relationships/slideLayout" Target="../slideLayouts/slideLayout7.xml"/><Relationship Id="rId3" Type="http://schemas.openxmlformats.org/officeDocument/2006/relationships/image" Target="../media/image39.wmf"/><Relationship Id="rId2" Type="http://schemas.openxmlformats.org/officeDocument/2006/relationships/oleObject" Target="../embeddings/oleObject39.bin"/><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矩形 10249"/>
          <p:cNvSpPr/>
          <p:nvPr/>
        </p:nvSpPr>
        <p:spPr>
          <a:xfrm>
            <a:off x="2030095" y="473710"/>
            <a:ext cx="5083175" cy="681990"/>
          </a:xfrm>
          <a:prstGeom prst="rect">
            <a:avLst/>
          </a:prstGeom>
          <a:noFill/>
          <a:ln w="9525">
            <a:noFill/>
          </a:ln>
        </p:spPr>
        <p:txBody>
          <a:bodyPr wrap="square" anchor="t">
            <a:spAutoFit/>
          </a:bodyPr>
          <a:p>
            <a:pPr>
              <a:lnSpc>
                <a:spcPct val="120000"/>
              </a:lnSpc>
            </a:pPr>
            <a:r>
              <a:rPr lang="zh-CN" altLang="en-US" sz="3200" dirty="0">
                <a:solidFill>
                  <a:srgbClr val="0000FF"/>
                </a:solidFill>
                <a:latin typeface="Times New Roman" panose="02020603050405020304" pitchFamily="18" charset="0"/>
                <a:ea typeface="宋体" panose="02010600030101010101" pitchFamily="2" charset="-122"/>
              </a:rPr>
              <a:t>第</a:t>
            </a:r>
            <a:r>
              <a:rPr lang="en-US" altLang="zh-CN" sz="3200" dirty="0">
                <a:solidFill>
                  <a:srgbClr val="0000FF"/>
                </a:solidFill>
                <a:latin typeface="Times New Roman" panose="02020603050405020304" pitchFamily="18" charset="0"/>
                <a:ea typeface="宋体" panose="02010600030101010101" pitchFamily="2" charset="-122"/>
              </a:rPr>
              <a:t>12</a:t>
            </a:r>
            <a:r>
              <a:rPr lang="zh-CN" altLang="en-US" sz="3200" dirty="0">
                <a:solidFill>
                  <a:srgbClr val="0000FF"/>
                </a:solidFill>
                <a:latin typeface="Times New Roman" panose="02020603050405020304" pitchFamily="18" charset="0"/>
                <a:ea typeface="宋体" panose="02010600030101010101" pitchFamily="2" charset="-122"/>
              </a:rPr>
              <a:t>节段   电场力的功 电势</a:t>
            </a:r>
            <a:endParaRPr lang="zh-CN" altLang="en-US" sz="3200" dirty="0">
              <a:solidFill>
                <a:srgbClr val="0000FF"/>
              </a:solidFill>
              <a:latin typeface="Times New Roman" panose="02020603050405020304" pitchFamily="18" charset="0"/>
              <a:ea typeface="宋体" panose="02010600030101010101" pitchFamily="2" charset="-122"/>
            </a:endParaRPr>
          </a:p>
        </p:txBody>
      </p:sp>
      <p:sp>
        <p:nvSpPr>
          <p:cNvPr id="2" name="文本框 3"/>
          <p:cNvSpPr txBox="1"/>
          <p:nvPr/>
        </p:nvSpPr>
        <p:spPr>
          <a:xfrm>
            <a:off x="2894965" y="4415155"/>
            <a:ext cx="2608580" cy="645160"/>
          </a:xfrm>
          <a:prstGeom prst="rect">
            <a:avLst/>
          </a:prstGeom>
          <a:noFill/>
          <a:ln w="9525">
            <a:noFill/>
          </a:ln>
        </p:spPr>
        <p:txBody>
          <a:bodyPr wrap="square" anchor="t">
            <a:spAutoFit/>
          </a:bodyPr>
          <a:p>
            <a:r>
              <a:rPr lang="zh-CN" altLang="en-US" sz="3600">
                <a:latin typeface="Times New Roman" panose="02020603050405020304" pitchFamily="18" charset="0"/>
                <a:ea typeface="宋体" panose="02010600030101010101" pitchFamily="2" charset="-122"/>
              </a:rPr>
              <a:t>电子对撞机</a:t>
            </a:r>
            <a:endParaRPr lang="zh-CN" altLang="en-US" sz="3600">
              <a:latin typeface="Times New Roman" panose="02020603050405020304" pitchFamily="18" charset="0"/>
              <a:ea typeface="宋体" panose="02010600030101010101" pitchFamily="2" charset="-122"/>
            </a:endParaRPr>
          </a:p>
        </p:txBody>
      </p:sp>
      <p:pic>
        <p:nvPicPr>
          <p:cNvPr id="1073744104" name="图片 1073744103"/>
          <p:cNvPicPr>
            <a:picLocks noChangeAspect="1"/>
          </p:cNvPicPr>
          <p:nvPr/>
        </p:nvPicPr>
        <p:blipFill>
          <a:blip r:embed="rId1"/>
          <a:stretch>
            <a:fillRect/>
          </a:stretch>
        </p:blipFill>
        <p:spPr>
          <a:xfrm>
            <a:off x="1238885" y="1675130"/>
            <a:ext cx="6506845" cy="242951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7"/>
                                        </p:tgtEl>
                                        <p:attrNameLst>
                                          <p:attrName>style.visibility</p:attrName>
                                        </p:attrNameLst>
                                      </p:cBhvr>
                                      <p:to>
                                        <p:strVal val="visible"/>
                                      </p:to>
                                    </p:set>
                                    <p:animEffect transition="in" filter="blinds(horizontal)">
                                      <p:cBhvr>
                                        <p:cTn id="7" dur="500"/>
                                        <p:tgtEl>
                                          <p:spTgt spid="409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73744104"/>
                                        </p:tgtEl>
                                        <p:attrNameLst>
                                          <p:attrName>style.visibility</p:attrName>
                                        </p:attrNameLst>
                                      </p:cBhvr>
                                      <p:to>
                                        <p:strVal val="visible"/>
                                      </p:to>
                                    </p:set>
                                    <p:animEffect transition="in" filter="blinds(horizontal)">
                                      <p:cBhvr>
                                        <p:cTn id="12" dur="500"/>
                                        <p:tgtEl>
                                          <p:spTgt spid="107374410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9746" name="Group 2"/>
          <p:cNvGrpSpPr/>
          <p:nvPr/>
        </p:nvGrpSpPr>
        <p:grpSpPr>
          <a:xfrm>
            <a:off x="5676900" y="762000"/>
            <a:ext cx="3200400" cy="4267200"/>
            <a:chOff x="3600" y="480"/>
            <a:chExt cx="2016" cy="2688"/>
          </a:xfrm>
        </p:grpSpPr>
        <p:sp>
          <p:nvSpPr>
            <p:cNvPr id="39938" name="Rectangle 3"/>
            <p:cNvSpPr/>
            <p:nvPr/>
          </p:nvSpPr>
          <p:spPr>
            <a:xfrm>
              <a:off x="3600" y="480"/>
              <a:ext cx="2016" cy="2688"/>
            </a:xfrm>
            <a:prstGeom prst="rect">
              <a:avLst/>
            </a:prstGeom>
            <a:solidFill>
              <a:schemeClr val="bg1"/>
            </a:solidFill>
            <a:ln w="9525" cap="flat" cmpd="sng">
              <a:solidFill>
                <a:schemeClr val="tx2"/>
              </a:solidFill>
              <a:prstDash val="solid"/>
              <a:miter/>
              <a:headEnd type="none" w="med" len="med"/>
              <a:tailEnd type="none" w="med" len="med"/>
            </a:ln>
          </p:spPr>
          <p:txBody>
            <a:bodyPr wrap="none" anchor="ctr"/>
            <a:p>
              <a:endParaRPr lang="zh-CN" altLang="en-US" dirty="0">
                <a:solidFill>
                  <a:srgbClr val="000000"/>
                </a:solidFill>
                <a:latin typeface="Times New Roman" panose="02020603050405020304" pitchFamily="18" charset="0"/>
                <a:ea typeface="宋体" panose="02010600030101010101" pitchFamily="2" charset="-122"/>
              </a:endParaRPr>
            </a:p>
          </p:txBody>
        </p:sp>
        <p:graphicFrame>
          <p:nvGraphicFramePr>
            <p:cNvPr id="39939" name="Object 4"/>
            <p:cNvGraphicFramePr>
              <a:graphicFrameLocks noChangeAspect="1"/>
            </p:cNvGraphicFramePr>
            <p:nvPr/>
          </p:nvGraphicFramePr>
          <p:xfrm>
            <a:off x="3701" y="2280"/>
            <a:ext cx="235" cy="240"/>
          </p:xfrm>
          <a:graphic>
            <a:graphicData uri="http://schemas.openxmlformats.org/presentationml/2006/ole">
              <mc:AlternateContent xmlns:mc="http://schemas.openxmlformats.org/markup-compatibility/2006">
                <mc:Choice xmlns:v="urn:schemas-microsoft-com:vml" Requires="v">
                  <p:oleObj spid="_x0000_s3099" name="" r:id="rId1" imgW="381000" imgH="390525" progId="MS_ClipArt_Gallery.5">
                    <p:embed/>
                  </p:oleObj>
                </mc:Choice>
                <mc:Fallback>
                  <p:oleObj name="" r:id="rId1" imgW="381000" imgH="390525" progId="MS_ClipArt_Gallery.5">
                    <p:embed/>
                    <p:pic>
                      <p:nvPicPr>
                        <p:cNvPr id="0" name="图片 3098"/>
                        <p:cNvPicPr/>
                        <p:nvPr/>
                      </p:nvPicPr>
                      <p:blipFill>
                        <a:blip r:embed="rId2">
                          <a:lum bright="12000" contrast="24000"/>
                        </a:blip>
                        <a:stretch>
                          <a:fillRect/>
                        </a:stretch>
                      </p:blipFill>
                      <p:spPr>
                        <a:xfrm>
                          <a:off x="3701" y="2280"/>
                          <a:ext cx="235" cy="240"/>
                        </a:xfrm>
                        <a:prstGeom prst="rect">
                          <a:avLst/>
                        </a:prstGeom>
                        <a:noFill/>
                        <a:ln w="38100">
                          <a:noFill/>
                          <a:miter/>
                        </a:ln>
                      </p:spPr>
                    </p:pic>
                  </p:oleObj>
                </mc:Fallback>
              </mc:AlternateContent>
            </a:graphicData>
          </a:graphic>
        </p:graphicFrame>
        <p:graphicFrame>
          <p:nvGraphicFramePr>
            <p:cNvPr id="39940" name="Object 5"/>
            <p:cNvGraphicFramePr>
              <a:graphicFrameLocks noChangeAspect="1"/>
            </p:cNvGraphicFramePr>
            <p:nvPr/>
          </p:nvGraphicFramePr>
          <p:xfrm>
            <a:off x="3792" y="2496"/>
            <a:ext cx="331" cy="432"/>
          </p:xfrm>
          <a:graphic>
            <a:graphicData uri="http://schemas.openxmlformats.org/presentationml/2006/ole">
              <mc:AlternateContent xmlns:mc="http://schemas.openxmlformats.org/markup-compatibility/2006">
                <mc:Choice xmlns:v="urn:schemas-microsoft-com:vml" Requires="v">
                  <p:oleObj spid="_x0000_s3100" name="" r:id="rId3" imgW="127000" imgH="165100" progId="Equation.3">
                    <p:embed/>
                  </p:oleObj>
                </mc:Choice>
                <mc:Fallback>
                  <p:oleObj name="" r:id="rId3" imgW="127000" imgH="165100" progId="Equation.3">
                    <p:embed/>
                    <p:pic>
                      <p:nvPicPr>
                        <p:cNvPr id="0" name="图片 3099"/>
                        <p:cNvPicPr/>
                        <p:nvPr/>
                      </p:nvPicPr>
                      <p:blipFill>
                        <a:blip r:embed="rId4"/>
                        <a:stretch>
                          <a:fillRect/>
                        </a:stretch>
                      </p:blipFill>
                      <p:spPr>
                        <a:xfrm>
                          <a:off x="3792" y="2496"/>
                          <a:ext cx="331" cy="432"/>
                        </a:xfrm>
                        <a:prstGeom prst="rect">
                          <a:avLst/>
                        </a:prstGeom>
                        <a:noFill/>
                        <a:ln w="38100">
                          <a:noFill/>
                          <a:miter/>
                        </a:ln>
                      </p:spPr>
                    </p:pic>
                  </p:oleObj>
                </mc:Fallback>
              </mc:AlternateContent>
            </a:graphicData>
          </a:graphic>
        </p:graphicFrame>
      </p:grpSp>
      <p:sp>
        <p:nvSpPr>
          <p:cNvPr id="39941" name="Text Box 6"/>
          <p:cNvSpPr txBox="1"/>
          <p:nvPr/>
        </p:nvSpPr>
        <p:spPr>
          <a:xfrm>
            <a:off x="304800" y="609600"/>
            <a:ext cx="4589463" cy="519113"/>
          </a:xfrm>
          <a:prstGeom prst="rect">
            <a:avLst/>
          </a:prstGeom>
          <a:noFill/>
          <a:ln w="9525">
            <a:noFill/>
          </a:ln>
        </p:spPr>
        <p:txBody>
          <a:bodyPr anchor="t">
            <a:spAutoFit/>
          </a:bodyPr>
          <a:p>
            <a:pPr>
              <a:spcBef>
                <a:spcPct val="50000"/>
              </a:spcBef>
            </a:pPr>
            <a:r>
              <a:rPr lang="zh-CN" altLang="en-US" dirty="0">
                <a:solidFill>
                  <a:srgbClr val="CC0000"/>
                </a:solidFill>
                <a:latin typeface="宋体" panose="02010600030101010101" pitchFamily="2" charset="-122"/>
                <a:ea typeface="宋体" panose="02010600030101010101" pitchFamily="2" charset="-122"/>
              </a:rPr>
              <a:t>一  电场力的功</a:t>
            </a:r>
            <a:endParaRPr lang="zh-CN" altLang="en-US" dirty="0">
              <a:solidFill>
                <a:srgbClr val="A50021"/>
              </a:solidFill>
              <a:latin typeface="宋体" panose="02010600030101010101" pitchFamily="2" charset="-122"/>
              <a:ea typeface="宋体" panose="02010600030101010101" pitchFamily="2" charset="-122"/>
            </a:endParaRPr>
          </a:p>
        </p:txBody>
      </p:sp>
      <p:sp>
        <p:nvSpPr>
          <p:cNvPr id="159751" name="Freeform 7"/>
          <p:cNvSpPr/>
          <p:nvPr/>
        </p:nvSpPr>
        <p:spPr>
          <a:xfrm>
            <a:off x="6491288" y="1295400"/>
            <a:ext cx="1735137" cy="31242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0"/>
              </a:cxn>
            </a:cxnLst>
            <a:pathLst>
              <a:path w="1093" h="1968">
                <a:moveTo>
                  <a:pt x="1048" y="1968"/>
                </a:moveTo>
                <a:cubicBezTo>
                  <a:pt x="1055" y="1919"/>
                  <a:pt x="1085" y="1774"/>
                  <a:pt x="1089" y="1675"/>
                </a:cubicBezTo>
                <a:cubicBezTo>
                  <a:pt x="1093" y="1576"/>
                  <a:pt x="1089" y="1478"/>
                  <a:pt x="1074" y="1376"/>
                </a:cubicBezTo>
                <a:cubicBezTo>
                  <a:pt x="1059" y="1274"/>
                  <a:pt x="1035" y="1170"/>
                  <a:pt x="999" y="1062"/>
                </a:cubicBezTo>
                <a:cubicBezTo>
                  <a:pt x="963" y="954"/>
                  <a:pt x="929" y="861"/>
                  <a:pt x="858" y="727"/>
                </a:cubicBezTo>
                <a:cubicBezTo>
                  <a:pt x="787" y="593"/>
                  <a:pt x="662" y="364"/>
                  <a:pt x="572" y="257"/>
                </a:cubicBezTo>
                <a:cubicBezTo>
                  <a:pt x="482" y="150"/>
                  <a:pt x="414" y="125"/>
                  <a:pt x="319" y="82"/>
                </a:cubicBezTo>
                <a:cubicBezTo>
                  <a:pt x="224" y="39"/>
                  <a:pt x="66" y="17"/>
                  <a:pt x="0" y="0"/>
                </a:cubicBezTo>
              </a:path>
            </a:pathLst>
          </a:custGeom>
          <a:noFill/>
          <a:ln w="12700" cap="flat" cmpd="sng">
            <a:solidFill>
              <a:schemeClr val="tx1"/>
            </a:solidFill>
            <a:prstDash val="solid"/>
            <a:round/>
            <a:headEnd type="none" w="med" len="med"/>
            <a:tailEnd type="triangle" w="sm" len="lg"/>
          </a:ln>
        </p:spPr>
        <p:txBody>
          <a:bodyPr/>
          <a:p>
            <a:endParaRPr lang="zh-CN" altLang="en-US"/>
          </a:p>
        </p:txBody>
      </p:sp>
      <p:grpSp>
        <p:nvGrpSpPr>
          <p:cNvPr id="159752" name="Group 8"/>
          <p:cNvGrpSpPr/>
          <p:nvPr/>
        </p:nvGrpSpPr>
        <p:grpSpPr>
          <a:xfrm>
            <a:off x="8091488" y="3886200"/>
            <a:ext cx="763587" cy="800100"/>
            <a:chOff x="5121" y="2448"/>
            <a:chExt cx="481" cy="504"/>
          </a:xfrm>
        </p:grpSpPr>
        <p:graphicFrame>
          <p:nvGraphicFramePr>
            <p:cNvPr id="39944" name="Object 9"/>
            <p:cNvGraphicFramePr>
              <a:graphicFrameLocks noChangeAspect="1"/>
            </p:cNvGraphicFramePr>
            <p:nvPr/>
          </p:nvGraphicFramePr>
          <p:xfrm>
            <a:off x="5242" y="2448"/>
            <a:ext cx="360" cy="504"/>
          </p:xfrm>
          <a:graphic>
            <a:graphicData uri="http://schemas.openxmlformats.org/presentationml/2006/ole">
              <mc:AlternateContent xmlns:mc="http://schemas.openxmlformats.org/markup-compatibility/2006">
                <mc:Choice xmlns:v="urn:schemas-microsoft-com:vml" Requires="v">
                  <p:oleObj spid="_x0000_s3098" name="" r:id="rId5" imgW="165100" imgH="228600" progId="Equation.3">
                    <p:embed/>
                  </p:oleObj>
                </mc:Choice>
                <mc:Fallback>
                  <p:oleObj name="" r:id="rId5" imgW="165100" imgH="228600" progId="Equation.3">
                    <p:embed/>
                    <p:pic>
                      <p:nvPicPr>
                        <p:cNvPr id="0" name="图片 3097"/>
                        <p:cNvPicPr/>
                        <p:nvPr/>
                      </p:nvPicPr>
                      <p:blipFill>
                        <a:blip r:embed="rId6"/>
                        <a:stretch>
                          <a:fillRect/>
                        </a:stretch>
                      </p:blipFill>
                      <p:spPr>
                        <a:xfrm>
                          <a:off x="5242" y="2448"/>
                          <a:ext cx="360" cy="504"/>
                        </a:xfrm>
                        <a:prstGeom prst="rect">
                          <a:avLst/>
                        </a:prstGeom>
                        <a:noFill/>
                        <a:ln w="38100">
                          <a:noFill/>
                          <a:miter/>
                        </a:ln>
                      </p:spPr>
                    </p:pic>
                  </p:oleObj>
                </mc:Fallback>
              </mc:AlternateContent>
            </a:graphicData>
          </a:graphic>
        </p:graphicFrame>
        <p:sp>
          <p:nvSpPr>
            <p:cNvPr id="39945" name="Oval 10"/>
            <p:cNvSpPr/>
            <p:nvPr/>
          </p:nvSpPr>
          <p:spPr>
            <a:xfrm>
              <a:off x="5121" y="2736"/>
              <a:ext cx="96" cy="96"/>
            </a:xfrm>
            <a:prstGeom prst="ellipse">
              <a:avLst/>
            </a:prstGeom>
            <a:solidFill>
              <a:srgbClr val="FF5050"/>
            </a:solidFill>
            <a:ln w="9525" cap="flat" cmpd="sng">
              <a:solidFill>
                <a:schemeClr val="tx1"/>
              </a:solidFill>
              <a:prstDash val="solid"/>
              <a:round/>
              <a:headEnd type="none" w="med" len="med"/>
              <a:tailEnd type="none" w="med" len="med"/>
            </a:ln>
          </p:spPr>
          <p:txBody>
            <a:bodyPr wrap="none" anchor="ctr"/>
            <a:p>
              <a:endParaRPr lang="zh-CN" altLang="en-US" dirty="0">
                <a:solidFill>
                  <a:srgbClr val="000000"/>
                </a:solidFill>
                <a:latin typeface="Times New Roman" panose="02020603050405020304" pitchFamily="18" charset="0"/>
                <a:ea typeface="宋体" panose="02010600030101010101" pitchFamily="2" charset="-122"/>
              </a:endParaRPr>
            </a:p>
          </p:txBody>
        </p:sp>
      </p:grpSp>
      <p:grpSp>
        <p:nvGrpSpPr>
          <p:cNvPr id="159755" name="Group 11"/>
          <p:cNvGrpSpPr/>
          <p:nvPr/>
        </p:nvGrpSpPr>
        <p:grpSpPr>
          <a:xfrm>
            <a:off x="6034088" y="2286000"/>
            <a:ext cx="1639887" cy="1524000"/>
            <a:chOff x="3825" y="1440"/>
            <a:chExt cx="1033" cy="960"/>
          </a:xfrm>
        </p:grpSpPr>
        <p:graphicFrame>
          <p:nvGraphicFramePr>
            <p:cNvPr id="39947" name="Object 12"/>
            <p:cNvGraphicFramePr>
              <a:graphicFrameLocks noChangeAspect="1"/>
            </p:cNvGraphicFramePr>
            <p:nvPr/>
          </p:nvGraphicFramePr>
          <p:xfrm>
            <a:off x="4404" y="1680"/>
            <a:ext cx="358" cy="432"/>
          </p:xfrm>
          <a:graphic>
            <a:graphicData uri="http://schemas.openxmlformats.org/presentationml/2006/ole">
              <mc:AlternateContent xmlns:mc="http://schemas.openxmlformats.org/markup-compatibility/2006">
                <mc:Choice xmlns:v="urn:schemas-microsoft-com:vml" Requires="v">
                  <p:oleObj spid="_x0000_s3097" name="" r:id="rId7" imgW="88900" imgH="127000" progId="Equation.3">
                    <p:embed/>
                  </p:oleObj>
                </mc:Choice>
                <mc:Fallback>
                  <p:oleObj name="" r:id="rId7" imgW="88900" imgH="127000" progId="Equation.3">
                    <p:embed/>
                    <p:pic>
                      <p:nvPicPr>
                        <p:cNvPr id="0" name="图片 3096"/>
                        <p:cNvPicPr/>
                        <p:nvPr/>
                      </p:nvPicPr>
                      <p:blipFill>
                        <a:blip r:embed="rId8">
                          <a:clrChange>
                            <a:clrFrom>
                              <a:srgbClr val="000000"/>
                            </a:clrFrom>
                            <a:clrTo>
                              <a:srgbClr val="33CC33"/>
                            </a:clrTo>
                          </a:clrChange>
                        </a:blip>
                        <a:stretch>
                          <a:fillRect/>
                        </a:stretch>
                      </p:blipFill>
                      <p:spPr>
                        <a:xfrm>
                          <a:off x="4404" y="1680"/>
                          <a:ext cx="358" cy="432"/>
                        </a:xfrm>
                        <a:prstGeom prst="rect">
                          <a:avLst/>
                        </a:prstGeom>
                        <a:noFill/>
                        <a:ln w="38100">
                          <a:noFill/>
                          <a:miter/>
                        </a:ln>
                      </p:spPr>
                    </p:pic>
                  </p:oleObj>
                </mc:Fallback>
              </mc:AlternateContent>
            </a:graphicData>
          </a:graphic>
        </p:graphicFrame>
        <p:sp>
          <p:nvSpPr>
            <p:cNvPr id="39948" name="Line 13"/>
            <p:cNvSpPr/>
            <p:nvPr/>
          </p:nvSpPr>
          <p:spPr>
            <a:xfrm flipV="1">
              <a:off x="3825" y="1440"/>
              <a:ext cx="1033" cy="960"/>
            </a:xfrm>
            <a:prstGeom prst="line">
              <a:avLst/>
            </a:prstGeom>
            <a:ln w="28575" cap="flat" cmpd="sng">
              <a:solidFill>
                <a:srgbClr val="33CC33"/>
              </a:solidFill>
              <a:prstDash val="solid"/>
              <a:round/>
              <a:headEnd type="none" w="med" len="med"/>
              <a:tailEnd type="triangle" w="sm" len="lg"/>
            </a:ln>
          </p:spPr>
        </p:sp>
      </p:grpSp>
      <p:graphicFrame>
        <p:nvGraphicFramePr>
          <p:cNvPr id="159758" name="Object 14"/>
          <p:cNvGraphicFramePr>
            <a:graphicFrameLocks noChangeAspect="1"/>
          </p:cNvGraphicFramePr>
          <p:nvPr/>
        </p:nvGraphicFramePr>
        <p:xfrm>
          <a:off x="387350" y="1897063"/>
          <a:ext cx="4787900" cy="693737"/>
        </p:xfrm>
        <a:graphic>
          <a:graphicData uri="http://schemas.openxmlformats.org/presentationml/2006/ole">
            <mc:AlternateContent xmlns:mc="http://schemas.openxmlformats.org/markup-compatibility/2006">
              <mc:Choice xmlns:v="urn:schemas-microsoft-com:vml" Requires="v">
                <p:oleObj spid="_x0000_s3095" name="" r:id="rId9" imgW="1739900" imgH="241300" progId="Equation.DSMT4">
                  <p:embed/>
                </p:oleObj>
              </mc:Choice>
              <mc:Fallback>
                <p:oleObj name="" r:id="rId9" imgW="1739900" imgH="241300" progId="Equation.DSMT4">
                  <p:embed/>
                  <p:pic>
                    <p:nvPicPr>
                      <p:cNvPr id="0" name="图片 3094"/>
                      <p:cNvPicPr/>
                      <p:nvPr/>
                    </p:nvPicPr>
                    <p:blipFill>
                      <a:blip r:embed="rId10"/>
                      <a:stretch>
                        <a:fillRect/>
                      </a:stretch>
                    </p:blipFill>
                    <p:spPr>
                      <a:xfrm>
                        <a:off x="387350" y="1897063"/>
                        <a:ext cx="4787900" cy="693737"/>
                      </a:xfrm>
                      <a:prstGeom prst="rect">
                        <a:avLst/>
                      </a:prstGeom>
                      <a:noFill/>
                      <a:ln w="38100">
                        <a:noFill/>
                        <a:miter/>
                      </a:ln>
                    </p:spPr>
                  </p:pic>
                </p:oleObj>
              </mc:Fallback>
            </mc:AlternateContent>
          </a:graphicData>
        </a:graphic>
      </p:graphicFrame>
      <p:graphicFrame>
        <p:nvGraphicFramePr>
          <p:cNvPr id="159760" name="Object 16"/>
          <p:cNvGraphicFramePr>
            <a:graphicFrameLocks noChangeAspect="1"/>
          </p:cNvGraphicFramePr>
          <p:nvPr/>
        </p:nvGraphicFramePr>
        <p:xfrm>
          <a:off x="533400" y="2590800"/>
          <a:ext cx="3124200" cy="588963"/>
        </p:xfrm>
        <a:graphic>
          <a:graphicData uri="http://schemas.openxmlformats.org/presentationml/2006/ole">
            <mc:AlternateContent xmlns:mc="http://schemas.openxmlformats.org/markup-compatibility/2006">
              <mc:Choice xmlns:v="urn:schemas-microsoft-com:vml" Requires="v">
                <p:oleObj spid="_x0000_s3096" name="" r:id="rId11" imgW="1016000" imgH="203200" progId="Equation.3">
                  <p:embed/>
                </p:oleObj>
              </mc:Choice>
              <mc:Fallback>
                <p:oleObj name="" r:id="rId11" imgW="1016000" imgH="203200" progId="Equation.3">
                  <p:embed/>
                  <p:pic>
                    <p:nvPicPr>
                      <p:cNvPr id="0" name="图片 3095"/>
                      <p:cNvPicPr/>
                      <p:nvPr/>
                    </p:nvPicPr>
                    <p:blipFill>
                      <a:blip r:embed="rId12"/>
                      <a:stretch>
                        <a:fillRect/>
                      </a:stretch>
                    </p:blipFill>
                    <p:spPr>
                      <a:xfrm>
                        <a:off x="533400" y="2590800"/>
                        <a:ext cx="3124200" cy="588963"/>
                      </a:xfrm>
                      <a:prstGeom prst="rect">
                        <a:avLst/>
                      </a:prstGeom>
                      <a:noFill/>
                      <a:ln w="38100">
                        <a:noFill/>
                        <a:miter/>
                      </a:ln>
                    </p:spPr>
                  </p:pic>
                </p:oleObj>
              </mc:Fallback>
            </mc:AlternateContent>
          </a:graphicData>
        </a:graphic>
      </p:graphicFrame>
      <p:sp>
        <p:nvSpPr>
          <p:cNvPr id="159761" name="Line 17"/>
          <p:cNvSpPr/>
          <p:nvPr/>
        </p:nvSpPr>
        <p:spPr>
          <a:xfrm flipV="1">
            <a:off x="6034088" y="1676400"/>
            <a:ext cx="1371600" cy="2133600"/>
          </a:xfrm>
          <a:prstGeom prst="line">
            <a:avLst/>
          </a:prstGeom>
          <a:ln w="38100" cap="flat" cmpd="sng">
            <a:solidFill>
              <a:srgbClr val="33CC33"/>
            </a:solidFill>
            <a:prstDash val="dash"/>
            <a:round/>
            <a:headEnd type="none" w="med" len="med"/>
            <a:tailEnd type="none" w="med" len="med"/>
          </a:ln>
        </p:spPr>
      </p:sp>
      <p:graphicFrame>
        <p:nvGraphicFramePr>
          <p:cNvPr id="159762" name="Object 18"/>
          <p:cNvGraphicFramePr>
            <a:graphicFrameLocks noChangeAspect="1"/>
          </p:cNvGraphicFramePr>
          <p:nvPr/>
        </p:nvGraphicFramePr>
        <p:xfrm>
          <a:off x="3733800" y="2667000"/>
          <a:ext cx="1143000" cy="465138"/>
        </p:xfrm>
        <a:graphic>
          <a:graphicData uri="http://schemas.openxmlformats.org/presentationml/2006/ole">
            <mc:AlternateContent xmlns:mc="http://schemas.openxmlformats.org/markup-compatibility/2006">
              <mc:Choice xmlns:v="urn:schemas-microsoft-com:vml" Requires="v">
                <p:oleObj spid="_x0000_s3094" name="" r:id="rId13" imgW="584200" imgH="254000" progId="Equation.3">
                  <p:embed/>
                </p:oleObj>
              </mc:Choice>
              <mc:Fallback>
                <p:oleObj name="" r:id="rId13" imgW="584200" imgH="254000" progId="Equation.3">
                  <p:embed/>
                  <p:pic>
                    <p:nvPicPr>
                      <p:cNvPr id="0" name="图片 3093"/>
                      <p:cNvPicPr/>
                      <p:nvPr/>
                    </p:nvPicPr>
                    <p:blipFill>
                      <a:blip r:embed="rId14"/>
                      <a:stretch>
                        <a:fillRect/>
                      </a:stretch>
                    </p:blipFill>
                    <p:spPr>
                      <a:xfrm>
                        <a:off x="3733800" y="2667000"/>
                        <a:ext cx="1143000" cy="465138"/>
                      </a:xfrm>
                      <a:prstGeom prst="rect">
                        <a:avLst/>
                      </a:prstGeom>
                      <a:noFill/>
                      <a:ln w="38100">
                        <a:noFill/>
                        <a:miter/>
                      </a:ln>
                    </p:spPr>
                  </p:pic>
                </p:oleObj>
              </mc:Fallback>
            </mc:AlternateContent>
          </a:graphicData>
        </a:graphic>
      </p:graphicFrame>
      <p:graphicFrame>
        <p:nvGraphicFramePr>
          <p:cNvPr id="159763" name="Object 19"/>
          <p:cNvGraphicFramePr>
            <a:graphicFrameLocks noChangeAspect="1"/>
          </p:cNvGraphicFramePr>
          <p:nvPr/>
        </p:nvGraphicFramePr>
        <p:xfrm>
          <a:off x="1138238" y="3124200"/>
          <a:ext cx="2905125" cy="1214438"/>
        </p:xfrm>
        <a:graphic>
          <a:graphicData uri="http://schemas.openxmlformats.org/presentationml/2006/ole">
            <mc:AlternateContent xmlns:mc="http://schemas.openxmlformats.org/markup-compatibility/2006">
              <mc:Choice xmlns:v="urn:schemas-microsoft-com:vml" Requires="v">
                <p:oleObj spid="_x0000_s3093" name="" r:id="rId15" imgW="1028065" imgH="431800" progId="Equation.DSMT4">
                  <p:embed/>
                </p:oleObj>
              </mc:Choice>
              <mc:Fallback>
                <p:oleObj name="" r:id="rId15" imgW="1028065" imgH="431800" progId="Equation.DSMT4">
                  <p:embed/>
                  <p:pic>
                    <p:nvPicPr>
                      <p:cNvPr id="0" name="图片 3092"/>
                      <p:cNvPicPr/>
                      <p:nvPr/>
                    </p:nvPicPr>
                    <p:blipFill>
                      <a:blip r:embed="rId16"/>
                      <a:stretch>
                        <a:fillRect/>
                      </a:stretch>
                    </p:blipFill>
                    <p:spPr>
                      <a:xfrm>
                        <a:off x="1138238" y="3124200"/>
                        <a:ext cx="2905125" cy="1214438"/>
                      </a:xfrm>
                      <a:prstGeom prst="rect">
                        <a:avLst/>
                      </a:prstGeom>
                      <a:noFill/>
                      <a:ln w="38100">
                        <a:noFill/>
                        <a:miter/>
                      </a:ln>
                    </p:spPr>
                  </p:pic>
                </p:oleObj>
              </mc:Fallback>
            </mc:AlternateContent>
          </a:graphicData>
        </a:graphic>
      </p:graphicFrame>
      <p:graphicFrame>
        <p:nvGraphicFramePr>
          <p:cNvPr id="159764" name="Object 20"/>
          <p:cNvGraphicFramePr>
            <a:graphicFrameLocks noChangeAspect="1"/>
          </p:cNvGraphicFramePr>
          <p:nvPr/>
        </p:nvGraphicFramePr>
        <p:xfrm>
          <a:off x="511175" y="4267200"/>
          <a:ext cx="3379788" cy="1290638"/>
        </p:xfrm>
        <a:graphic>
          <a:graphicData uri="http://schemas.openxmlformats.org/presentationml/2006/ole">
            <mc:AlternateContent xmlns:mc="http://schemas.openxmlformats.org/markup-compatibility/2006">
              <mc:Choice xmlns:v="urn:schemas-microsoft-com:vml" Requires="v">
                <p:oleObj spid="_x0000_s3092" name="" r:id="rId17" imgW="1091565" imgH="431800" progId="Equation.DSMT4">
                  <p:embed/>
                </p:oleObj>
              </mc:Choice>
              <mc:Fallback>
                <p:oleObj name="" r:id="rId17" imgW="1091565" imgH="431800" progId="Equation.DSMT4">
                  <p:embed/>
                  <p:pic>
                    <p:nvPicPr>
                      <p:cNvPr id="0" name="图片 3091"/>
                      <p:cNvPicPr/>
                      <p:nvPr/>
                    </p:nvPicPr>
                    <p:blipFill>
                      <a:blip r:embed="rId18"/>
                      <a:stretch>
                        <a:fillRect/>
                      </a:stretch>
                    </p:blipFill>
                    <p:spPr>
                      <a:xfrm>
                        <a:off x="511175" y="4267200"/>
                        <a:ext cx="3379788" cy="1290638"/>
                      </a:xfrm>
                      <a:prstGeom prst="rect">
                        <a:avLst/>
                      </a:prstGeom>
                      <a:noFill/>
                      <a:ln w="38100">
                        <a:noFill/>
                        <a:miter/>
                      </a:ln>
                    </p:spPr>
                  </p:pic>
                </p:oleObj>
              </mc:Fallback>
            </mc:AlternateContent>
          </a:graphicData>
        </a:graphic>
      </p:graphicFrame>
      <p:sp>
        <p:nvSpPr>
          <p:cNvPr id="159765" name="Text Box 21"/>
          <p:cNvSpPr txBox="1"/>
          <p:nvPr/>
        </p:nvSpPr>
        <p:spPr>
          <a:xfrm>
            <a:off x="304800" y="1233488"/>
            <a:ext cx="3581400" cy="519112"/>
          </a:xfrm>
          <a:prstGeom prst="rect">
            <a:avLst/>
          </a:prstGeom>
          <a:noFill/>
          <a:ln w="9525">
            <a:noFill/>
          </a:ln>
        </p:spPr>
        <p:txBody>
          <a:bodyPr anchor="t">
            <a:spAutoFit/>
          </a:bodyPr>
          <a:p>
            <a:pPr>
              <a:spcBef>
                <a:spcPct val="50000"/>
              </a:spcBef>
              <a:buBlip>
                <a:blip r:embed="rId19"/>
              </a:buBlip>
            </a:pPr>
            <a:r>
              <a:rPr lang="zh-CN" altLang="en-US" dirty="0">
                <a:solidFill>
                  <a:schemeClr val="tx1"/>
                </a:solidFill>
                <a:latin typeface="Times New Roman" panose="02020603050405020304" pitchFamily="18" charset="0"/>
                <a:ea typeface="宋体" panose="02010600030101010101" pitchFamily="2" charset="-122"/>
              </a:rPr>
              <a:t>   点电荷的电场</a:t>
            </a:r>
            <a:endParaRPr lang="zh-CN" altLang="en-US" dirty="0">
              <a:solidFill>
                <a:schemeClr val="tx1"/>
              </a:solidFill>
              <a:latin typeface="Times New Roman" panose="02020603050405020304" pitchFamily="18" charset="0"/>
              <a:ea typeface="宋体" panose="02010600030101010101" pitchFamily="2" charset="-122"/>
            </a:endParaRPr>
          </a:p>
        </p:txBody>
      </p:sp>
      <p:grpSp>
        <p:nvGrpSpPr>
          <p:cNvPr id="159766" name="Group 22"/>
          <p:cNvGrpSpPr/>
          <p:nvPr/>
        </p:nvGrpSpPr>
        <p:grpSpPr>
          <a:xfrm>
            <a:off x="7177088" y="914400"/>
            <a:ext cx="649287" cy="1371600"/>
            <a:chOff x="4545" y="576"/>
            <a:chExt cx="409" cy="864"/>
          </a:xfrm>
        </p:grpSpPr>
        <p:graphicFrame>
          <p:nvGraphicFramePr>
            <p:cNvPr id="39957" name="Object 23"/>
            <p:cNvGraphicFramePr>
              <a:graphicFrameLocks noChangeAspect="1"/>
            </p:cNvGraphicFramePr>
            <p:nvPr/>
          </p:nvGraphicFramePr>
          <p:xfrm>
            <a:off x="4545" y="576"/>
            <a:ext cx="409" cy="410"/>
          </p:xfrm>
          <a:graphic>
            <a:graphicData uri="http://schemas.openxmlformats.org/presentationml/2006/ole">
              <mc:AlternateContent xmlns:mc="http://schemas.openxmlformats.org/markup-compatibility/2006">
                <mc:Choice xmlns:v="urn:schemas-microsoft-com:vml" Requires="v">
                  <p:oleObj spid="_x0000_s3091" name="" r:id="rId20" imgW="317500" imgH="317500" progId="Equation.3">
                    <p:embed/>
                  </p:oleObj>
                </mc:Choice>
                <mc:Fallback>
                  <p:oleObj name="" r:id="rId20" imgW="317500" imgH="317500" progId="Equation.3">
                    <p:embed/>
                    <p:pic>
                      <p:nvPicPr>
                        <p:cNvPr id="0" name="图片 3090"/>
                        <p:cNvPicPr/>
                        <p:nvPr/>
                      </p:nvPicPr>
                      <p:blipFill>
                        <a:blip r:embed="rId21">
                          <a:clrChange>
                            <a:clrFrom>
                              <a:srgbClr val="000000"/>
                            </a:clrFrom>
                            <a:clrTo>
                              <a:srgbClr val="FF0000"/>
                            </a:clrTo>
                          </a:clrChange>
                        </a:blip>
                        <a:stretch>
                          <a:fillRect/>
                        </a:stretch>
                      </p:blipFill>
                      <p:spPr>
                        <a:xfrm>
                          <a:off x="4545" y="576"/>
                          <a:ext cx="409" cy="410"/>
                        </a:xfrm>
                        <a:prstGeom prst="rect">
                          <a:avLst/>
                        </a:prstGeom>
                        <a:noFill/>
                        <a:ln w="38100">
                          <a:noFill/>
                          <a:miter/>
                        </a:ln>
                      </p:spPr>
                    </p:pic>
                  </p:oleObj>
                </mc:Fallback>
              </mc:AlternateContent>
            </a:graphicData>
          </a:graphic>
        </p:graphicFrame>
        <p:sp>
          <p:nvSpPr>
            <p:cNvPr id="39958" name="Line 24"/>
            <p:cNvSpPr/>
            <p:nvPr/>
          </p:nvSpPr>
          <p:spPr>
            <a:xfrm flipH="1" flipV="1">
              <a:off x="4689" y="1056"/>
              <a:ext cx="192" cy="336"/>
            </a:xfrm>
            <a:prstGeom prst="line">
              <a:avLst/>
            </a:prstGeom>
            <a:ln w="38100" cap="flat" cmpd="sng">
              <a:solidFill>
                <a:srgbClr val="FF0000"/>
              </a:solidFill>
              <a:prstDash val="solid"/>
              <a:round/>
              <a:headEnd type="none" w="med" len="med"/>
              <a:tailEnd type="triangle" w="sm" len="lg"/>
            </a:ln>
          </p:spPr>
        </p:sp>
        <p:sp>
          <p:nvSpPr>
            <p:cNvPr id="39959" name="Oval 25"/>
            <p:cNvSpPr/>
            <p:nvPr/>
          </p:nvSpPr>
          <p:spPr>
            <a:xfrm>
              <a:off x="4833" y="1344"/>
              <a:ext cx="96" cy="96"/>
            </a:xfrm>
            <a:prstGeom prst="ellipse">
              <a:avLst/>
            </a:prstGeom>
            <a:solidFill>
              <a:srgbClr val="FF5050"/>
            </a:solidFill>
            <a:ln w="9525" cap="flat" cmpd="sng">
              <a:solidFill>
                <a:schemeClr val="tx1"/>
              </a:solidFill>
              <a:prstDash val="solid"/>
              <a:round/>
              <a:headEnd type="none" w="med" len="med"/>
              <a:tailEnd type="none" w="med" len="med"/>
            </a:ln>
          </p:spPr>
          <p:txBody>
            <a:bodyPr wrap="none" anchor="ctr"/>
            <a:p>
              <a:endParaRPr lang="zh-CN" altLang="en-US" dirty="0">
                <a:solidFill>
                  <a:srgbClr val="000000"/>
                </a:solidFill>
                <a:latin typeface="Times New Roman" panose="02020603050405020304" pitchFamily="18" charset="0"/>
                <a:ea typeface="宋体" panose="02010600030101010101" pitchFamily="2" charset="-122"/>
              </a:endParaRPr>
            </a:p>
          </p:txBody>
        </p:sp>
      </p:grpSp>
      <p:grpSp>
        <p:nvGrpSpPr>
          <p:cNvPr id="159770" name="Group 26"/>
          <p:cNvGrpSpPr/>
          <p:nvPr/>
        </p:nvGrpSpPr>
        <p:grpSpPr>
          <a:xfrm>
            <a:off x="6607175" y="1447800"/>
            <a:ext cx="1066800" cy="838200"/>
            <a:chOff x="4186" y="912"/>
            <a:chExt cx="672" cy="528"/>
          </a:xfrm>
        </p:grpSpPr>
        <p:graphicFrame>
          <p:nvGraphicFramePr>
            <p:cNvPr id="39961" name="Object 27"/>
            <p:cNvGraphicFramePr>
              <a:graphicFrameLocks noChangeAspect="1"/>
            </p:cNvGraphicFramePr>
            <p:nvPr/>
          </p:nvGraphicFramePr>
          <p:xfrm>
            <a:off x="4186" y="912"/>
            <a:ext cx="414" cy="373"/>
          </p:xfrm>
          <a:graphic>
            <a:graphicData uri="http://schemas.openxmlformats.org/presentationml/2006/ole">
              <mc:AlternateContent xmlns:mc="http://schemas.openxmlformats.org/markup-compatibility/2006">
                <mc:Choice xmlns:v="urn:schemas-microsoft-com:vml" Requires="v">
                  <p:oleObj spid="_x0000_s3101" name="" r:id="rId22" imgW="292100" imgH="266700" progId="Equation.3">
                    <p:embed/>
                  </p:oleObj>
                </mc:Choice>
                <mc:Fallback>
                  <p:oleObj name="" r:id="rId22" imgW="292100" imgH="266700" progId="Equation.3">
                    <p:embed/>
                    <p:pic>
                      <p:nvPicPr>
                        <p:cNvPr id="0" name="图片 3100"/>
                        <p:cNvPicPr/>
                        <p:nvPr/>
                      </p:nvPicPr>
                      <p:blipFill>
                        <a:blip r:embed="rId23">
                          <a:clrChange>
                            <a:clrFrom>
                              <a:srgbClr val="000000"/>
                            </a:clrFrom>
                            <a:clrTo>
                              <a:srgbClr val="0000FF"/>
                            </a:clrTo>
                          </a:clrChange>
                        </a:blip>
                        <a:stretch>
                          <a:fillRect/>
                        </a:stretch>
                      </p:blipFill>
                      <p:spPr>
                        <a:xfrm>
                          <a:off x="4186" y="912"/>
                          <a:ext cx="414" cy="373"/>
                        </a:xfrm>
                        <a:prstGeom prst="rect">
                          <a:avLst/>
                        </a:prstGeom>
                        <a:noFill/>
                        <a:ln w="38100">
                          <a:noFill/>
                          <a:miter/>
                        </a:ln>
                      </p:spPr>
                    </p:pic>
                  </p:oleObj>
                </mc:Fallback>
              </mc:AlternateContent>
            </a:graphicData>
          </a:graphic>
        </p:graphicFrame>
        <p:sp>
          <p:nvSpPr>
            <p:cNvPr id="39962" name="Line 28"/>
            <p:cNvSpPr/>
            <p:nvPr/>
          </p:nvSpPr>
          <p:spPr>
            <a:xfrm flipH="1" flipV="1">
              <a:off x="4570" y="1248"/>
              <a:ext cx="288" cy="192"/>
            </a:xfrm>
            <a:prstGeom prst="line">
              <a:avLst/>
            </a:prstGeom>
            <a:ln w="38100" cap="flat" cmpd="sng">
              <a:solidFill>
                <a:srgbClr val="0000FF"/>
              </a:solidFill>
              <a:prstDash val="sysDot"/>
              <a:round/>
              <a:headEnd type="none" w="med" len="med"/>
              <a:tailEnd type="none" w="med" len="med"/>
            </a:ln>
          </p:spPr>
        </p:sp>
        <p:sp>
          <p:nvSpPr>
            <p:cNvPr id="39963" name="Line 29"/>
            <p:cNvSpPr/>
            <p:nvPr/>
          </p:nvSpPr>
          <p:spPr>
            <a:xfrm flipV="1">
              <a:off x="4547" y="1056"/>
              <a:ext cx="146" cy="216"/>
            </a:xfrm>
            <a:prstGeom prst="line">
              <a:avLst/>
            </a:prstGeom>
            <a:ln w="38100" cap="flat" cmpd="sng">
              <a:solidFill>
                <a:srgbClr val="0000FF"/>
              </a:solidFill>
              <a:prstDash val="solid"/>
              <a:round/>
              <a:headEnd type="none" w="med" len="med"/>
              <a:tailEnd type="none" w="med" len="med"/>
            </a:ln>
          </p:spPr>
        </p:sp>
      </p:grpSp>
      <p:grpSp>
        <p:nvGrpSpPr>
          <p:cNvPr id="159774" name="Group 30"/>
          <p:cNvGrpSpPr/>
          <p:nvPr/>
        </p:nvGrpSpPr>
        <p:grpSpPr>
          <a:xfrm>
            <a:off x="6034088" y="3405188"/>
            <a:ext cx="2173287" cy="1511300"/>
            <a:chOff x="3825" y="2145"/>
            <a:chExt cx="1369" cy="952"/>
          </a:xfrm>
        </p:grpSpPr>
        <p:graphicFrame>
          <p:nvGraphicFramePr>
            <p:cNvPr id="39965" name="Object 31"/>
            <p:cNvGraphicFramePr>
              <a:graphicFrameLocks noChangeAspect="1"/>
            </p:cNvGraphicFramePr>
            <p:nvPr/>
          </p:nvGraphicFramePr>
          <p:xfrm>
            <a:off x="4493" y="2145"/>
            <a:ext cx="339" cy="559"/>
          </p:xfrm>
          <a:graphic>
            <a:graphicData uri="http://schemas.openxmlformats.org/presentationml/2006/ole">
              <mc:AlternateContent xmlns:mc="http://schemas.openxmlformats.org/markup-compatibility/2006">
                <mc:Choice xmlns:v="urn:schemas-microsoft-com:vml" Requires="v">
                  <p:oleObj spid="_x0000_s3089" name="" r:id="rId24" imgW="139700" imgH="228600" progId="Equation.DSMT4">
                    <p:embed/>
                  </p:oleObj>
                </mc:Choice>
                <mc:Fallback>
                  <p:oleObj name="" r:id="rId24" imgW="139700" imgH="228600" progId="Equation.DSMT4">
                    <p:embed/>
                    <p:pic>
                      <p:nvPicPr>
                        <p:cNvPr id="0" name="图片 3088"/>
                        <p:cNvPicPr/>
                        <p:nvPr/>
                      </p:nvPicPr>
                      <p:blipFill>
                        <a:blip r:embed="rId25"/>
                        <a:stretch>
                          <a:fillRect/>
                        </a:stretch>
                      </p:blipFill>
                      <p:spPr>
                        <a:xfrm>
                          <a:off x="4493" y="2145"/>
                          <a:ext cx="339" cy="559"/>
                        </a:xfrm>
                        <a:prstGeom prst="rect">
                          <a:avLst/>
                        </a:prstGeom>
                        <a:noFill/>
                        <a:ln w="38100">
                          <a:noFill/>
                          <a:miter/>
                        </a:ln>
                      </p:spPr>
                    </p:pic>
                  </p:oleObj>
                </mc:Fallback>
              </mc:AlternateContent>
            </a:graphicData>
          </a:graphic>
        </p:graphicFrame>
        <p:sp>
          <p:nvSpPr>
            <p:cNvPr id="39966" name="Line 32"/>
            <p:cNvSpPr/>
            <p:nvPr/>
          </p:nvSpPr>
          <p:spPr>
            <a:xfrm>
              <a:off x="3825" y="2400"/>
              <a:ext cx="1344" cy="384"/>
            </a:xfrm>
            <a:prstGeom prst="line">
              <a:avLst/>
            </a:prstGeom>
            <a:ln w="9525" cap="flat" cmpd="sng">
              <a:solidFill>
                <a:schemeClr val="tx1"/>
              </a:solidFill>
              <a:prstDash val="dash"/>
              <a:round/>
              <a:headEnd type="none" w="med" len="med"/>
              <a:tailEnd type="none" w="med" len="med"/>
            </a:ln>
          </p:spPr>
        </p:sp>
        <p:graphicFrame>
          <p:nvGraphicFramePr>
            <p:cNvPr id="39967" name="Object 33"/>
            <p:cNvGraphicFramePr>
              <a:graphicFrameLocks noChangeAspect="1"/>
            </p:cNvGraphicFramePr>
            <p:nvPr/>
          </p:nvGraphicFramePr>
          <p:xfrm>
            <a:off x="4932" y="2810"/>
            <a:ext cx="262" cy="287"/>
          </p:xfrm>
          <a:graphic>
            <a:graphicData uri="http://schemas.openxmlformats.org/presentationml/2006/ole">
              <mc:AlternateContent xmlns:mc="http://schemas.openxmlformats.org/markup-compatibility/2006">
                <mc:Choice xmlns:v="urn:schemas-microsoft-com:vml" Requires="v">
                  <p:oleObj spid="_x0000_s3087" name="" r:id="rId26" imgW="127000" imgH="139700" progId="Equation.DSMT4">
                    <p:embed/>
                  </p:oleObj>
                </mc:Choice>
                <mc:Fallback>
                  <p:oleObj name="" r:id="rId26" imgW="127000" imgH="139700" progId="Equation.DSMT4">
                    <p:embed/>
                    <p:pic>
                      <p:nvPicPr>
                        <p:cNvPr id="0" name="图片 3086"/>
                        <p:cNvPicPr/>
                        <p:nvPr/>
                      </p:nvPicPr>
                      <p:blipFill>
                        <a:blip r:embed="rId27"/>
                        <a:stretch>
                          <a:fillRect/>
                        </a:stretch>
                      </p:blipFill>
                      <p:spPr>
                        <a:xfrm>
                          <a:off x="4932" y="2810"/>
                          <a:ext cx="262" cy="287"/>
                        </a:xfrm>
                        <a:prstGeom prst="rect">
                          <a:avLst/>
                        </a:prstGeom>
                        <a:noFill/>
                        <a:ln w="38100">
                          <a:noFill/>
                          <a:miter/>
                        </a:ln>
                      </p:spPr>
                    </p:pic>
                  </p:oleObj>
                </mc:Fallback>
              </mc:AlternateContent>
            </a:graphicData>
          </a:graphic>
        </p:graphicFrame>
      </p:grpSp>
      <p:grpSp>
        <p:nvGrpSpPr>
          <p:cNvPr id="159778" name="Group 34"/>
          <p:cNvGrpSpPr/>
          <p:nvPr/>
        </p:nvGrpSpPr>
        <p:grpSpPr>
          <a:xfrm>
            <a:off x="5775325" y="969963"/>
            <a:ext cx="715963" cy="2840037"/>
            <a:chOff x="3662" y="611"/>
            <a:chExt cx="451" cy="1789"/>
          </a:xfrm>
        </p:grpSpPr>
        <p:graphicFrame>
          <p:nvGraphicFramePr>
            <p:cNvPr id="39969" name="Object 35"/>
            <p:cNvGraphicFramePr>
              <a:graphicFrameLocks noChangeAspect="1"/>
            </p:cNvGraphicFramePr>
            <p:nvPr/>
          </p:nvGraphicFramePr>
          <p:xfrm>
            <a:off x="3662" y="1180"/>
            <a:ext cx="314" cy="564"/>
          </p:xfrm>
          <a:graphic>
            <a:graphicData uri="http://schemas.openxmlformats.org/presentationml/2006/ole">
              <mc:AlternateContent xmlns:mc="http://schemas.openxmlformats.org/markup-compatibility/2006">
                <mc:Choice xmlns:v="urn:schemas-microsoft-com:vml" Requires="v">
                  <p:oleObj spid="_x0000_s3088" name="" r:id="rId28" imgW="139700" imgH="228600" progId="Equation.DSMT4">
                    <p:embed/>
                  </p:oleObj>
                </mc:Choice>
                <mc:Fallback>
                  <p:oleObj name="" r:id="rId28" imgW="139700" imgH="228600" progId="Equation.DSMT4">
                    <p:embed/>
                    <p:pic>
                      <p:nvPicPr>
                        <p:cNvPr id="0" name="图片 3087"/>
                        <p:cNvPicPr/>
                        <p:nvPr/>
                      </p:nvPicPr>
                      <p:blipFill>
                        <a:blip r:embed="rId29"/>
                        <a:stretch>
                          <a:fillRect/>
                        </a:stretch>
                      </p:blipFill>
                      <p:spPr>
                        <a:xfrm>
                          <a:off x="3662" y="1180"/>
                          <a:ext cx="314" cy="564"/>
                        </a:xfrm>
                        <a:prstGeom prst="rect">
                          <a:avLst/>
                        </a:prstGeom>
                        <a:noFill/>
                        <a:ln w="38100">
                          <a:noFill/>
                          <a:miter/>
                        </a:ln>
                      </p:spPr>
                    </p:pic>
                  </p:oleObj>
                </mc:Fallback>
              </mc:AlternateContent>
            </a:graphicData>
          </a:graphic>
        </p:graphicFrame>
        <p:sp>
          <p:nvSpPr>
            <p:cNvPr id="39970" name="Line 36"/>
            <p:cNvSpPr/>
            <p:nvPr/>
          </p:nvSpPr>
          <p:spPr>
            <a:xfrm flipV="1">
              <a:off x="3825" y="829"/>
              <a:ext cx="288" cy="1571"/>
            </a:xfrm>
            <a:prstGeom prst="line">
              <a:avLst/>
            </a:prstGeom>
            <a:ln w="9525" cap="flat" cmpd="sng">
              <a:solidFill>
                <a:schemeClr val="tx1"/>
              </a:solidFill>
              <a:prstDash val="dash"/>
              <a:round/>
              <a:headEnd type="none" w="med" len="med"/>
              <a:tailEnd type="none" w="med" len="med"/>
            </a:ln>
          </p:spPr>
        </p:sp>
        <p:graphicFrame>
          <p:nvGraphicFramePr>
            <p:cNvPr id="39971" name="Object 37"/>
            <p:cNvGraphicFramePr>
              <a:graphicFrameLocks noChangeAspect="1"/>
            </p:cNvGraphicFramePr>
            <p:nvPr/>
          </p:nvGraphicFramePr>
          <p:xfrm>
            <a:off x="3754" y="611"/>
            <a:ext cx="261" cy="366"/>
          </p:xfrm>
          <a:graphic>
            <a:graphicData uri="http://schemas.openxmlformats.org/presentationml/2006/ole">
              <mc:AlternateContent xmlns:mc="http://schemas.openxmlformats.org/markup-compatibility/2006">
                <mc:Choice xmlns:v="urn:schemas-microsoft-com:vml" Requires="v">
                  <p:oleObj spid="_x0000_s3085" name="" r:id="rId30" imgW="127000" imgH="177165" progId="Equation.DSMT4">
                    <p:embed/>
                  </p:oleObj>
                </mc:Choice>
                <mc:Fallback>
                  <p:oleObj name="" r:id="rId30" imgW="127000" imgH="177165" progId="Equation.DSMT4">
                    <p:embed/>
                    <p:pic>
                      <p:nvPicPr>
                        <p:cNvPr id="0" name="图片 3084"/>
                        <p:cNvPicPr/>
                        <p:nvPr/>
                      </p:nvPicPr>
                      <p:blipFill>
                        <a:blip r:embed="rId31"/>
                        <a:stretch>
                          <a:fillRect/>
                        </a:stretch>
                      </p:blipFill>
                      <p:spPr>
                        <a:xfrm>
                          <a:off x="3754" y="611"/>
                          <a:ext cx="261" cy="366"/>
                        </a:xfrm>
                        <a:prstGeom prst="rect">
                          <a:avLst/>
                        </a:prstGeom>
                        <a:noFill/>
                        <a:ln w="38100">
                          <a:noFill/>
                          <a:miter/>
                        </a:ln>
                      </p:spPr>
                    </p:pic>
                  </p:oleObj>
                </mc:Fallback>
              </mc:AlternateContent>
            </a:graphicData>
          </a:graphic>
        </p:graphicFrame>
      </p:grpSp>
      <p:grpSp>
        <p:nvGrpSpPr>
          <p:cNvPr id="159782" name="Group 38"/>
          <p:cNvGrpSpPr/>
          <p:nvPr/>
        </p:nvGrpSpPr>
        <p:grpSpPr>
          <a:xfrm>
            <a:off x="7581900" y="1447800"/>
            <a:ext cx="1074738" cy="838200"/>
            <a:chOff x="4810" y="912"/>
            <a:chExt cx="667" cy="528"/>
          </a:xfrm>
        </p:grpSpPr>
        <p:graphicFrame>
          <p:nvGraphicFramePr>
            <p:cNvPr id="39973" name="Object 39"/>
            <p:cNvGraphicFramePr>
              <a:graphicFrameLocks noChangeAspect="1"/>
            </p:cNvGraphicFramePr>
            <p:nvPr/>
          </p:nvGraphicFramePr>
          <p:xfrm>
            <a:off x="4858" y="912"/>
            <a:ext cx="239" cy="336"/>
          </p:xfrm>
          <a:graphic>
            <a:graphicData uri="http://schemas.openxmlformats.org/presentationml/2006/ole">
              <mc:AlternateContent xmlns:mc="http://schemas.openxmlformats.org/markup-compatibility/2006">
                <mc:Choice xmlns:v="urn:schemas-microsoft-com:vml" Requires="v">
                  <p:oleObj spid="_x0000_s3086" name="" r:id="rId32" imgW="127000" imgH="177165" progId="Equation.3">
                    <p:embed/>
                  </p:oleObj>
                </mc:Choice>
                <mc:Fallback>
                  <p:oleObj name="" r:id="rId32" imgW="127000" imgH="177165" progId="Equation.3">
                    <p:embed/>
                    <p:pic>
                      <p:nvPicPr>
                        <p:cNvPr id="0" name="图片 3085"/>
                        <p:cNvPicPr/>
                        <p:nvPr/>
                      </p:nvPicPr>
                      <p:blipFill>
                        <a:blip r:embed="rId33"/>
                        <a:stretch>
                          <a:fillRect/>
                        </a:stretch>
                      </p:blipFill>
                      <p:spPr>
                        <a:xfrm>
                          <a:off x="4858" y="912"/>
                          <a:ext cx="239" cy="336"/>
                        </a:xfrm>
                        <a:prstGeom prst="rect">
                          <a:avLst/>
                        </a:prstGeom>
                        <a:noFill/>
                        <a:ln w="38100">
                          <a:noFill/>
                          <a:miter/>
                        </a:ln>
                      </p:spPr>
                    </p:pic>
                  </p:oleObj>
                </mc:Fallback>
              </mc:AlternateContent>
            </a:graphicData>
          </a:graphic>
        </p:graphicFrame>
        <p:grpSp>
          <p:nvGrpSpPr>
            <p:cNvPr id="39974" name="Group 40"/>
            <p:cNvGrpSpPr/>
            <p:nvPr/>
          </p:nvGrpSpPr>
          <p:grpSpPr>
            <a:xfrm>
              <a:off x="4881" y="912"/>
              <a:ext cx="596" cy="528"/>
              <a:chOff x="4881" y="912"/>
              <a:chExt cx="596" cy="528"/>
            </a:xfrm>
          </p:grpSpPr>
          <p:graphicFrame>
            <p:nvGraphicFramePr>
              <p:cNvPr id="39975" name="Object 41"/>
              <p:cNvGraphicFramePr>
                <a:graphicFrameLocks noChangeAspect="1"/>
              </p:cNvGraphicFramePr>
              <p:nvPr/>
            </p:nvGraphicFramePr>
            <p:xfrm>
              <a:off x="5136" y="1008"/>
              <a:ext cx="341" cy="432"/>
            </p:xfrm>
            <a:graphic>
              <a:graphicData uri="http://schemas.openxmlformats.org/presentationml/2006/ole">
                <mc:AlternateContent xmlns:mc="http://schemas.openxmlformats.org/markup-compatibility/2006">
                  <mc:Choice xmlns:v="urn:schemas-microsoft-com:vml" Requires="v">
                    <p:oleObj spid="_x0000_s3102" name="" r:id="rId34" imgW="127000" imgH="177800" progId="Equation.3">
                      <p:embed/>
                    </p:oleObj>
                  </mc:Choice>
                  <mc:Fallback>
                    <p:oleObj name="" r:id="rId34" imgW="127000" imgH="177800" progId="Equation.3">
                      <p:embed/>
                      <p:pic>
                        <p:nvPicPr>
                          <p:cNvPr id="0" name="图片 3101"/>
                          <p:cNvPicPr/>
                          <p:nvPr/>
                        </p:nvPicPr>
                        <p:blipFill>
                          <a:blip r:embed="rId35">
                            <a:clrChange>
                              <a:clrFrom>
                                <a:srgbClr val="000000"/>
                              </a:clrFrom>
                              <a:clrTo>
                                <a:srgbClr val="CC00CC"/>
                              </a:clrTo>
                            </a:clrChange>
                          </a:blip>
                          <a:stretch>
                            <a:fillRect/>
                          </a:stretch>
                        </p:blipFill>
                        <p:spPr>
                          <a:xfrm>
                            <a:off x="5136" y="1008"/>
                            <a:ext cx="341" cy="432"/>
                          </a:xfrm>
                          <a:prstGeom prst="rect">
                            <a:avLst/>
                          </a:prstGeom>
                          <a:noFill/>
                          <a:ln w="38100">
                            <a:noFill/>
                            <a:miter/>
                          </a:ln>
                        </p:spPr>
                      </p:pic>
                    </p:oleObj>
                  </mc:Fallback>
                </mc:AlternateContent>
              </a:graphicData>
            </a:graphic>
          </p:graphicFrame>
          <p:sp>
            <p:nvSpPr>
              <p:cNvPr id="39976" name="Line 42"/>
              <p:cNvSpPr/>
              <p:nvPr/>
            </p:nvSpPr>
            <p:spPr>
              <a:xfrm flipV="1">
                <a:off x="4881" y="912"/>
                <a:ext cx="495" cy="480"/>
              </a:xfrm>
              <a:prstGeom prst="line">
                <a:avLst/>
              </a:prstGeom>
              <a:ln w="38100" cap="flat" cmpd="sng">
                <a:solidFill>
                  <a:srgbClr val="CC00CC"/>
                </a:solidFill>
                <a:prstDash val="solid"/>
                <a:round/>
                <a:headEnd type="none" w="med" len="med"/>
                <a:tailEnd type="triangle" w="sm" len="lg"/>
              </a:ln>
            </p:spPr>
          </p:sp>
        </p:grpSp>
        <p:sp>
          <p:nvSpPr>
            <p:cNvPr id="39977" name="Freeform 43"/>
            <p:cNvSpPr/>
            <p:nvPr/>
          </p:nvSpPr>
          <p:spPr>
            <a:xfrm>
              <a:off x="4810" y="1200"/>
              <a:ext cx="192" cy="56"/>
            </a:xfrm>
            <a:custGeom>
              <a:avLst/>
              <a:gdLst/>
              <a:ahLst/>
              <a:cxnLst>
                <a:cxn ang="0">
                  <a:pos x="0" y="8"/>
                </a:cxn>
                <a:cxn ang="0">
                  <a:pos x="96" y="8"/>
                </a:cxn>
                <a:cxn ang="0">
                  <a:pos x="192" y="56"/>
                </a:cxn>
              </a:cxnLst>
              <a:pathLst>
                <a:path w="192" h="56">
                  <a:moveTo>
                    <a:pt x="0" y="8"/>
                  </a:moveTo>
                  <a:cubicBezTo>
                    <a:pt x="32" y="4"/>
                    <a:pt x="64" y="0"/>
                    <a:pt x="96" y="8"/>
                  </a:cubicBezTo>
                  <a:cubicBezTo>
                    <a:pt x="128" y="16"/>
                    <a:pt x="160" y="36"/>
                    <a:pt x="192" y="56"/>
                  </a:cubicBezTo>
                </a:path>
              </a:pathLst>
            </a:custGeom>
            <a:noFill/>
            <a:ln w="28575" cap="flat" cmpd="sng">
              <a:solidFill>
                <a:schemeClr val="tx1"/>
              </a:solidFill>
              <a:prstDash val="solid"/>
              <a:round/>
              <a:headEnd type="none" w="med" len="med"/>
              <a:tailEnd type="none" w="med" len="med"/>
            </a:ln>
          </p:spPr>
          <p:txBody>
            <a:bodyPr/>
            <a:p>
              <a:endParaRPr lang="zh-CN" altLang="en-US"/>
            </a:p>
          </p:txBody>
        </p:sp>
      </p:grpSp>
      <p:graphicFrame>
        <p:nvGraphicFramePr>
          <p:cNvPr id="159788" name="Object 44"/>
          <p:cNvGraphicFramePr>
            <a:graphicFrameLocks noChangeAspect="1"/>
          </p:cNvGraphicFramePr>
          <p:nvPr/>
        </p:nvGraphicFramePr>
        <p:xfrm>
          <a:off x="933450" y="5403850"/>
          <a:ext cx="2800350" cy="1222375"/>
        </p:xfrm>
        <a:graphic>
          <a:graphicData uri="http://schemas.openxmlformats.org/presentationml/2006/ole">
            <mc:AlternateContent xmlns:mc="http://schemas.openxmlformats.org/markup-compatibility/2006">
              <mc:Choice xmlns:v="urn:schemas-microsoft-com:vml" Requires="v">
                <p:oleObj spid="_x0000_s3090" name="" r:id="rId36" imgW="1002665" imgH="431800" progId="Equation.DSMT4">
                  <p:embed/>
                </p:oleObj>
              </mc:Choice>
              <mc:Fallback>
                <p:oleObj name="" r:id="rId36" imgW="1002665" imgH="431800" progId="Equation.DSMT4">
                  <p:embed/>
                  <p:pic>
                    <p:nvPicPr>
                      <p:cNvPr id="0" name="图片 3089"/>
                      <p:cNvPicPr/>
                      <p:nvPr/>
                    </p:nvPicPr>
                    <p:blipFill>
                      <a:blip r:embed="rId37"/>
                      <a:stretch>
                        <a:fillRect/>
                      </a:stretch>
                    </p:blipFill>
                    <p:spPr>
                      <a:xfrm>
                        <a:off x="933450" y="5403850"/>
                        <a:ext cx="2800350" cy="1222375"/>
                      </a:xfrm>
                      <a:prstGeom prst="rect">
                        <a:avLst/>
                      </a:prstGeom>
                      <a:noFill/>
                      <a:ln w="38100">
                        <a:noFill/>
                        <a:miter/>
                      </a:ln>
                    </p:spPr>
                  </p:pic>
                </p:oleObj>
              </mc:Fallback>
            </mc:AlternateContent>
          </a:graphicData>
        </a:graphic>
      </p:graphicFrame>
      <p:grpSp>
        <p:nvGrpSpPr>
          <p:cNvPr id="159795" name="Group 51"/>
          <p:cNvGrpSpPr/>
          <p:nvPr/>
        </p:nvGrpSpPr>
        <p:grpSpPr>
          <a:xfrm>
            <a:off x="4800600" y="5181600"/>
            <a:ext cx="4038600" cy="1219200"/>
            <a:chOff x="3024" y="3264"/>
            <a:chExt cx="2544" cy="768"/>
          </a:xfrm>
        </p:grpSpPr>
        <p:sp>
          <p:nvSpPr>
            <p:cNvPr id="39980" name="Text Box 47"/>
            <p:cNvSpPr txBox="1"/>
            <p:nvPr/>
          </p:nvSpPr>
          <p:spPr>
            <a:xfrm>
              <a:off x="3024" y="3312"/>
              <a:ext cx="2544" cy="720"/>
            </a:xfrm>
            <a:prstGeom prst="rect">
              <a:avLst/>
            </a:prstGeom>
            <a:solidFill>
              <a:srgbClr val="FFCC00">
                <a:alpha val="21960"/>
              </a:srgbClr>
            </a:solidFill>
            <a:ln w="38100" cap="flat" cmpd="dbl">
              <a:solidFill>
                <a:srgbClr val="FF6600"/>
              </a:solidFill>
              <a:prstDash val="solid"/>
              <a:miter/>
              <a:headEnd type="none" w="med" len="med"/>
              <a:tailEnd type="none" w="med" len="med"/>
            </a:ln>
          </p:spPr>
          <p:txBody>
            <a:bodyPr anchor="t"/>
            <a:p>
              <a:pPr>
                <a:lnSpc>
                  <a:spcPct val="120000"/>
                </a:lnSpc>
                <a:spcBef>
                  <a:spcPct val="50000"/>
                </a:spcBef>
              </a:pPr>
              <a:r>
                <a:rPr lang="zh-CN" altLang="en-US" dirty="0">
                  <a:solidFill>
                    <a:srgbClr val="CC0000"/>
                  </a:solidFill>
                  <a:latin typeface="宋体" panose="02010600030101010101" pitchFamily="2" charset="-122"/>
                  <a:ea typeface="宋体" panose="02010600030101010101" pitchFamily="2" charset="-122"/>
                </a:rPr>
                <a:t>结果:</a:t>
              </a:r>
              <a:r>
                <a:rPr lang="zh-CN" altLang="en-US" dirty="0">
                  <a:solidFill>
                    <a:schemeClr val="tx1"/>
                  </a:solidFill>
                  <a:latin typeface="宋体" panose="02010600030101010101" pitchFamily="2" charset="-122"/>
                  <a:ea typeface="宋体" panose="02010600030101010101" pitchFamily="2" charset="-122"/>
                </a:rPr>
                <a:t>   仅与   的</a:t>
              </a:r>
              <a:r>
                <a:rPr lang="zh-CN" altLang="en-US" dirty="0">
                  <a:solidFill>
                    <a:srgbClr val="CC0000"/>
                  </a:solidFill>
                  <a:latin typeface="宋体" panose="02010600030101010101" pitchFamily="2" charset="-122"/>
                  <a:ea typeface="宋体" panose="02010600030101010101" pitchFamily="2" charset="-122"/>
                </a:rPr>
                <a:t>始末</a:t>
              </a:r>
              <a:r>
                <a:rPr lang="zh-CN" altLang="en-US" dirty="0">
                  <a:solidFill>
                    <a:schemeClr val="tx1"/>
                  </a:solidFill>
                  <a:latin typeface="宋体" panose="02010600030101010101" pitchFamily="2" charset="-122"/>
                  <a:ea typeface="宋体" panose="02010600030101010101" pitchFamily="2" charset="-122"/>
                </a:rPr>
                <a:t>位置</a:t>
              </a:r>
              <a:r>
                <a:rPr lang="zh-CN" altLang="en-US" dirty="0">
                  <a:solidFill>
                    <a:srgbClr val="CC0000"/>
                  </a:solidFill>
                  <a:latin typeface="宋体" panose="02010600030101010101" pitchFamily="2" charset="-122"/>
                  <a:ea typeface="宋体" panose="02010600030101010101" pitchFamily="2" charset="-122"/>
                </a:rPr>
                <a:t>有关</a:t>
              </a:r>
              <a:r>
                <a:rPr lang="zh-CN" altLang="en-US" dirty="0">
                  <a:solidFill>
                    <a:schemeClr val="tx1"/>
                  </a:solidFill>
                  <a:latin typeface="宋体" panose="02010600030101010101" pitchFamily="2" charset="-122"/>
                  <a:ea typeface="宋体" panose="02010600030101010101" pitchFamily="2" charset="-122"/>
                </a:rPr>
                <a:t>，与路径无关。</a:t>
              </a:r>
              <a:endParaRPr lang="zh-CN" altLang="en-US" dirty="0">
                <a:solidFill>
                  <a:schemeClr val="tx1"/>
                </a:solidFill>
                <a:latin typeface="宋体" panose="02010600030101010101" pitchFamily="2" charset="-122"/>
                <a:ea typeface="宋体" panose="02010600030101010101" pitchFamily="2" charset="-122"/>
              </a:endParaRPr>
            </a:p>
          </p:txBody>
        </p:sp>
        <p:graphicFrame>
          <p:nvGraphicFramePr>
            <p:cNvPr id="39981" name="Object 48"/>
            <p:cNvGraphicFramePr>
              <a:graphicFrameLocks noChangeAspect="1"/>
            </p:cNvGraphicFramePr>
            <p:nvPr/>
          </p:nvGraphicFramePr>
          <p:xfrm>
            <a:off x="4440" y="3264"/>
            <a:ext cx="344" cy="480"/>
          </p:xfrm>
          <a:graphic>
            <a:graphicData uri="http://schemas.openxmlformats.org/presentationml/2006/ole">
              <mc:AlternateContent xmlns:mc="http://schemas.openxmlformats.org/markup-compatibility/2006">
                <mc:Choice xmlns:v="urn:schemas-microsoft-com:vml" Requires="v">
                  <p:oleObj spid="_x0000_s3082" name="" r:id="rId38" imgW="165100" imgH="228600" progId="Equation.3">
                    <p:embed/>
                  </p:oleObj>
                </mc:Choice>
                <mc:Fallback>
                  <p:oleObj name="" r:id="rId38" imgW="165100" imgH="228600" progId="Equation.3">
                    <p:embed/>
                    <p:pic>
                      <p:nvPicPr>
                        <p:cNvPr id="0" name="图片 3081"/>
                        <p:cNvPicPr/>
                        <p:nvPr/>
                      </p:nvPicPr>
                      <p:blipFill>
                        <a:blip r:embed="rId39"/>
                        <a:stretch>
                          <a:fillRect/>
                        </a:stretch>
                      </p:blipFill>
                      <p:spPr>
                        <a:xfrm>
                          <a:off x="4440" y="3264"/>
                          <a:ext cx="344" cy="480"/>
                        </a:xfrm>
                        <a:prstGeom prst="rect">
                          <a:avLst/>
                        </a:prstGeom>
                        <a:noFill/>
                        <a:ln w="38100">
                          <a:noFill/>
                          <a:miter/>
                        </a:ln>
                      </p:spPr>
                    </p:pic>
                  </p:oleObj>
                </mc:Fallback>
              </mc:AlternateContent>
            </a:graphicData>
          </a:graphic>
        </p:graphicFrame>
        <p:graphicFrame>
          <p:nvGraphicFramePr>
            <p:cNvPr id="39982" name="Object 49"/>
            <p:cNvGraphicFramePr>
              <a:graphicFrameLocks noChangeAspect="1"/>
            </p:cNvGraphicFramePr>
            <p:nvPr/>
          </p:nvGraphicFramePr>
          <p:xfrm>
            <a:off x="3674" y="3373"/>
            <a:ext cx="309" cy="310"/>
          </p:xfrm>
          <a:graphic>
            <a:graphicData uri="http://schemas.openxmlformats.org/presentationml/2006/ole">
              <mc:AlternateContent xmlns:mc="http://schemas.openxmlformats.org/markup-compatibility/2006">
                <mc:Choice xmlns:v="urn:schemas-microsoft-com:vml" Requires="v">
                  <p:oleObj spid="_x0000_s3081" name="" r:id="rId40" imgW="177800" imgH="177800" progId="Equation.DSMT4">
                    <p:embed/>
                  </p:oleObj>
                </mc:Choice>
                <mc:Fallback>
                  <p:oleObj name="" r:id="rId40" imgW="177800" imgH="177800" progId="Equation.DSMT4">
                    <p:embed/>
                    <p:pic>
                      <p:nvPicPr>
                        <p:cNvPr id="0" name="图片 3080"/>
                        <p:cNvPicPr/>
                        <p:nvPr/>
                      </p:nvPicPr>
                      <p:blipFill>
                        <a:blip r:embed="rId41"/>
                        <a:stretch>
                          <a:fillRect/>
                        </a:stretch>
                      </p:blipFill>
                      <p:spPr>
                        <a:xfrm>
                          <a:off x="3674" y="3373"/>
                          <a:ext cx="309" cy="310"/>
                        </a:xfrm>
                        <a:prstGeom prst="rect">
                          <a:avLst/>
                        </a:prstGeom>
                        <a:noFill/>
                        <a:ln w="38100">
                          <a:noFill/>
                          <a:miter/>
                        </a:ln>
                      </p:spPr>
                    </p:pic>
                  </p:oleObj>
                </mc:Fallback>
              </mc:AlternateContent>
            </a:graphicData>
          </a:graphic>
        </p:graphicFrame>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941"/>
                                        </p:tgtEl>
                                        <p:attrNameLst>
                                          <p:attrName>style.visibility</p:attrName>
                                        </p:attrNameLst>
                                      </p:cBhvr>
                                      <p:to>
                                        <p:strVal val="visible"/>
                                      </p:to>
                                    </p:set>
                                    <p:animEffect transition="in" filter="blinds(horizontal)">
                                      <p:cBhvr>
                                        <p:cTn id="7" dur="500"/>
                                        <p:tgtEl>
                                          <p:spTgt spid="3994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9765"/>
                                        </p:tgtEl>
                                        <p:attrNameLst>
                                          <p:attrName>style.visibility</p:attrName>
                                        </p:attrNameLst>
                                      </p:cBhvr>
                                      <p:to>
                                        <p:strVal val="visible"/>
                                      </p:to>
                                    </p:set>
                                    <p:animEffect transition="in" filter="blinds(horizontal)">
                                      <p:cBhvr>
                                        <p:cTn id="12" dur="500"/>
                                        <p:tgtEl>
                                          <p:spTgt spid="15976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159746"/>
                                        </p:tgtEl>
                                        <p:attrNameLst>
                                          <p:attrName>style.visibility</p:attrName>
                                        </p:attrNameLst>
                                      </p:cBhvr>
                                      <p:to>
                                        <p:strVal val="visible"/>
                                      </p:to>
                                    </p:set>
                                    <p:animEffect transition="in" filter="box(out)">
                                      <p:cBhvr>
                                        <p:cTn id="17" dur="500"/>
                                        <p:tgtEl>
                                          <p:spTgt spid="15974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59752"/>
                                        </p:tgtEl>
                                        <p:attrNameLst>
                                          <p:attrName>style.visibility</p:attrName>
                                        </p:attrNameLst>
                                      </p:cBhvr>
                                      <p:to>
                                        <p:strVal val="visible"/>
                                      </p:to>
                                    </p:set>
                                    <p:animEffect transition="in" filter="box(in)">
                                      <p:cBhvr>
                                        <p:cTn id="22" dur="500"/>
                                        <p:tgtEl>
                                          <p:spTgt spid="159752"/>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9" fill="hold" nodeType="clickEffect">
                                  <p:stCondLst>
                                    <p:cond delay="0"/>
                                  </p:stCondLst>
                                  <p:childTnLst>
                                    <p:set>
                                      <p:cBhvr>
                                        <p:cTn id="26" dur="1" fill="hold">
                                          <p:stCondLst>
                                            <p:cond delay="0"/>
                                          </p:stCondLst>
                                        </p:cTn>
                                        <p:tgtEl>
                                          <p:spTgt spid="159751"/>
                                        </p:tgtEl>
                                        <p:attrNameLst>
                                          <p:attrName>style.visibility</p:attrName>
                                        </p:attrNameLst>
                                      </p:cBhvr>
                                      <p:to>
                                        <p:strVal val="visible"/>
                                      </p:to>
                                    </p:set>
                                    <p:animEffect transition="in" filter="strips(upLeft)">
                                      <p:cBhvr>
                                        <p:cTn id="27" dur="500"/>
                                        <p:tgtEl>
                                          <p:spTgt spid="159751"/>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nodeType="clickEffect">
                                  <p:stCondLst>
                                    <p:cond delay="0"/>
                                  </p:stCondLst>
                                  <p:childTnLst>
                                    <p:set>
                                      <p:cBhvr>
                                        <p:cTn id="31" dur="1" fill="hold">
                                          <p:stCondLst>
                                            <p:cond delay="0"/>
                                          </p:stCondLst>
                                        </p:cTn>
                                        <p:tgtEl>
                                          <p:spTgt spid="159774"/>
                                        </p:tgtEl>
                                        <p:attrNameLst>
                                          <p:attrName>style.visibility</p:attrName>
                                        </p:attrNameLst>
                                      </p:cBhvr>
                                      <p:to>
                                        <p:strVal val="visible"/>
                                      </p:to>
                                    </p:set>
                                    <p:animEffect transition="in" filter="strips(downRight)">
                                      <p:cBhvr>
                                        <p:cTn id="32" dur="500"/>
                                        <p:tgtEl>
                                          <p:spTgt spid="159774"/>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3" fill="hold" nodeType="clickEffect">
                                  <p:stCondLst>
                                    <p:cond delay="0"/>
                                  </p:stCondLst>
                                  <p:childTnLst>
                                    <p:set>
                                      <p:cBhvr>
                                        <p:cTn id="36" dur="1" fill="hold">
                                          <p:stCondLst>
                                            <p:cond delay="0"/>
                                          </p:stCondLst>
                                        </p:cTn>
                                        <p:tgtEl>
                                          <p:spTgt spid="159778"/>
                                        </p:tgtEl>
                                        <p:attrNameLst>
                                          <p:attrName>style.visibility</p:attrName>
                                        </p:attrNameLst>
                                      </p:cBhvr>
                                      <p:to>
                                        <p:strVal val="visible"/>
                                      </p:to>
                                    </p:set>
                                    <p:animEffect transition="in" filter="strips(upRight)">
                                      <p:cBhvr>
                                        <p:cTn id="37" dur="500"/>
                                        <p:tgtEl>
                                          <p:spTgt spid="159778"/>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9" fill="hold" nodeType="clickEffect">
                                  <p:stCondLst>
                                    <p:cond delay="0"/>
                                  </p:stCondLst>
                                  <p:childTnLst>
                                    <p:set>
                                      <p:cBhvr>
                                        <p:cTn id="41" dur="1" fill="hold">
                                          <p:stCondLst>
                                            <p:cond delay="0"/>
                                          </p:stCondLst>
                                        </p:cTn>
                                        <p:tgtEl>
                                          <p:spTgt spid="159766"/>
                                        </p:tgtEl>
                                        <p:attrNameLst>
                                          <p:attrName>style.visibility</p:attrName>
                                        </p:attrNameLst>
                                      </p:cBhvr>
                                      <p:to>
                                        <p:strVal val="visible"/>
                                      </p:to>
                                    </p:set>
                                    <p:animEffect transition="in" filter="strips(upLeft)">
                                      <p:cBhvr>
                                        <p:cTn id="42" dur="500"/>
                                        <p:tgtEl>
                                          <p:spTgt spid="159766"/>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3" fill="hold" nodeType="clickEffect">
                                  <p:stCondLst>
                                    <p:cond delay="0"/>
                                  </p:stCondLst>
                                  <p:childTnLst>
                                    <p:set>
                                      <p:cBhvr>
                                        <p:cTn id="46" dur="1" fill="hold">
                                          <p:stCondLst>
                                            <p:cond delay="0"/>
                                          </p:stCondLst>
                                        </p:cTn>
                                        <p:tgtEl>
                                          <p:spTgt spid="159755"/>
                                        </p:tgtEl>
                                        <p:attrNameLst>
                                          <p:attrName>style.visibility</p:attrName>
                                        </p:attrNameLst>
                                      </p:cBhvr>
                                      <p:to>
                                        <p:strVal val="visible"/>
                                      </p:to>
                                    </p:set>
                                    <p:animEffect transition="in" filter="strips(upRight)">
                                      <p:cBhvr>
                                        <p:cTn id="47" dur="500"/>
                                        <p:tgtEl>
                                          <p:spTgt spid="159755"/>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3" fill="hold" nodeType="clickEffect">
                                  <p:stCondLst>
                                    <p:cond delay="0"/>
                                  </p:stCondLst>
                                  <p:childTnLst>
                                    <p:set>
                                      <p:cBhvr>
                                        <p:cTn id="51" dur="1" fill="hold">
                                          <p:stCondLst>
                                            <p:cond delay="0"/>
                                          </p:stCondLst>
                                        </p:cTn>
                                        <p:tgtEl>
                                          <p:spTgt spid="159782"/>
                                        </p:tgtEl>
                                        <p:attrNameLst>
                                          <p:attrName>style.visibility</p:attrName>
                                        </p:attrNameLst>
                                      </p:cBhvr>
                                      <p:to>
                                        <p:strVal val="visible"/>
                                      </p:to>
                                    </p:set>
                                    <p:animEffect transition="in" filter="strips(upRight)">
                                      <p:cBhvr>
                                        <p:cTn id="52" dur="500"/>
                                        <p:tgtEl>
                                          <p:spTgt spid="159782"/>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5" fill="hold" nodeType="clickEffect">
                                  <p:stCondLst>
                                    <p:cond delay="0"/>
                                  </p:stCondLst>
                                  <p:childTnLst>
                                    <p:set>
                                      <p:cBhvr>
                                        <p:cTn id="56" dur="1" fill="hold">
                                          <p:stCondLst>
                                            <p:cond delay="0"/>
                                          </p:stCondLst>
                                        </p:cTn>
                                        <p:tgtEl>
                                          <p:spTgt spid="159758"/>
                                        </p:tgtEl>
                                        <p:attrNameLst>
                                          <p:attrName>style.visibility</p:attrName>
                                        </p:attrNameLst>
                                      </p:cBhvr>
                                      <p:to>
                                        <p:strVal val="visible"/>
                                      </p:to>
                                    </p:set>
                                    <p:animEffect transition="in" filter="blinds(vertical)">
                                      <p:cBhvr>
                                        <p:cTn id="57" dur="500"/>
                                        <p:tgtEl>
                                          <p:spTgt spid="159758"/>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5" fill="hold" nodeType="clickEffect">
                                  <p:stCondLst>
                                    <p:cond delay="0"/>
                                  </p:stCondLst>
                                  <p:childTnLst>
                                    <p:set>
                                      <p:cBhvr>
                                        <p:cTn id="61" dur="1" fill="hold">
                                          <p:stCondLst>
                                            <p:cond delay="0"/>
                                          </p:stCondLst>
                                        </p:cTn>
                                        <p:tgtEl>
                                          <p:spTgt spid="159760"/>
                                        </p:tgtEl>
                                        <p:attrNameLst>
                                          <p:attrName>style.visibility</p:attrName>
                                        </p:attrNameLst>
                                      </p:cBhvr>
                                      <p:to>
                                        <p:strVal val="visible"/>
                                      </p:to>
                                    </p:set>
                                    <p:animEffect transition="in" filter="blinds(vertical)">
                                      <p:cBhvr>
                                        <p:cTn id="62" dur="500"/>
                                        <p:tgtEl>
                                          <p:spTgt spid="159760"/>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3" fill="hold" nodeType="clickEffect">
                                  <p:stCondLst>
                                    <p:cond delay="0"/>
                                  </p:stCondLst>
                                  <p:childTnLst>
                                    <p:set>
                                      <p:cBhvr>
                                        <p:cTn id="66" dur="1" fill="hold">
                                          <p:stCondLst>
                                            <p:cond delay="0"/>
                                          </p:stCondLst>
                                        </p:cTn>
                                        <p:tgtEl>
                                          <p:spTgt spid="159761"/>
                                        </p:tgtEl>
                                        <p:attrNameLst>
                                          <p:attrName>style.visibility</p:attrName>
                                        </p:attrNameLst>
                                      </p:cBhvr>
                                      <p:to>
                                        <p:strVal val="visible"/>
                                      </p:to>
                                    </p:set>
                                    <p:animEffect transition="in" filter="strips(upRight)">
                                      <p:cBhvr>
                                        <p:cTn id="67" dur="500"/>
                                        <p:tgtEl>
                                          <p:spTgt spid="159761"/>
                                        </p:tgtEl>
                                      </p:cBhvr>
                                    </p:animEffect>
                                  </p:childTnLst>
                                </p:cTn>
                              </p:par>
                            </p:childTnLst>
                          </p:cTn>
                        </p:par>
                      </p:childTnLst>
                    </p:cTn>
                  </p:par>
                  <p:par>
                    <p:cTn id="68" fill="hold">
                      <p:stCondLst>
                        <p:cond delay="indefinite"/>
                      </p:stCondLst>
                      <p:childTnLst>
                        <p:par>
                          <p:cTn id="69" fill="hold">
                            <p:stCondLst>
                              <p:cond delay="0"/>
                            </p:stCondLst>
                            <p:childTnLst>
                              <p:par>
                                <p:cTn id="70" presetID="17" presetClass="entr" presetSubtype="2" fill="hold" nodeType="clickEffect">
                                  <p:stCondLst>
                                    <p:cond delay="0"/>
                                  </p:stCondLst>
                                  <p:childTnLst>
                                    <p:set>
                                      <p:cBhvr>
                                        <p:cTn id="71" dur="1" fill="hold">
                                          <p:stCondLst>
                                            <p:cond delay="0"/>
                                          </p:stCondLst>
                                        </p:cTn>
                                        <p:tgtEl>
                                          <p:spTgt spid="159770"/>
                                        </p:tgtEl>
                                        <p:attrNameLst>
                                          <p:attrName>style.visibility</p:attrName>
                                        </p:attrNameLst>
                                      </p:cBhvr>
                                      <p:to>
                                        <p:strVal val="visible"/>
                                      </p:to>
                                    </p:set>
                                    <p:anim calcmode="lin" valueType="num">
                                      <p:cBhvr>
                                        <p:cTn id="72" dur="500" fill="hold"/>
                                        <p:tgtEl>
                                          <p:spTgt spid="159770"/>
                                        </p:tgtEl>
                                        <p:attrNameLst>
                                          <p:attrName>ppt_x</p:attrName>
                                        </p:attrNameLst>
                                      </p:cBhvr>
                                      <p:tavLst>
                                        <p:tav tm="0">
                                          <p:val>
                                            <p:strVal val="#ppt_x+#ppt_w/2"/>
                                          </p:val>
                                        </p:tav>
                                        <p:tav tm="100000">
                                          <p:val>
                                            <p:strVal val="#ppt_x"/>
                                          </p:val>
                                        </p:tav>
                                      </p:tavLst>
                                    </p:anim>
                                    <p:anim calcmode="lin" valueType="num">
                                      <p:cBhvr>
                                        <p:cTn id="73" dur="500" fill="hold"/>
                                        <p:tgtEl>
                                          <p:spTgt spid="159770"/>
                                        </p:tgtEl>
                                        <p:attrNameLst>
                                          <p:attrName>ppt_y</p:attrName>
                                        </p:attrNameLst>
                                      </p:cBhvr>
                                      <p:tavLst>
                                        <p:tav tm="0">
                                          <p:val>
                                            <p:strVal val="#ppt_y"/>
                                          </p:val>
                                        </p:tav>
                                        <p:tav tm="100000">
                                          <p:val>
                                            <p:strVal val="#ppt_y"/>
                                          </p:val>
                                        </p:tav>
                                      </p:tavLst>
                                    </p:anim>
                                    <p:anim calcmode="lin" valueType="num">
                                      <p:cBhvr>
                                        <p:cTn id="74" dur="500" fill="hold"/>
                                        <p:tgtEl>
                                          <p:spTgt spid="159770"/>
                                        </p:tgtEl>
                                        <p:attrNameLst>
                                          <p:attrName>ppt_w</p:attrName>
                                        </p:attrNameLst>
                                      </p:cBhvr>
                                      <p:tavLst>
                                        <p:tav tm="0">
                                          <p:val>
                                            <p:fltVal val="0.000000"/>
                                          </p:val>
                                        </p:tav>
                                        <p:tav tm="100000">
                                          <p:val>
                                            <p:strVal val="#ppt_w"/>
                                          </p:val>
                                        </p:tav>
                                      </p:tavLst>
                                    </p:anim>
                                    <p:anim calcmode="lin" valueType="num">
                                      <p:cBhvr>
                                        <p:cTn id="75" dur="500" fill="hold"/>
                                        <p:tgtEl>
                                          <p:spTgt spid="159770"/>
                                        </p:tgtEl>
                                        <p:attrNameLst>
                                          <p:attrName>ppt_h</p:attrName>
                                        </p:attrNameLst>
                                      </p:cBhvr>
                                      <p:tavLst>
                                        <p:tav tm="0">
                                          <p:val>
                                            <p:strVal val="#ppt_h"/>
                                          </p:val>
                                        </p:tav>
                                        <p:tav tm="100000">
                                          <p:val>
                                            <p:strVal val="#ppt_h"/>
                                          </p:val>
                                        </p:tav>
                                      </p:tavLst>
                                    </p:anim>
                                  </p:childTnLst>
                                </p:cTn>
                              </p:par>
                            </p:childTnLst>
                          </p:cTn>
                        </p:par>
                      </p:childTnLst>
                    </p:cTn>
                  </p:par>
                  <p:par>
                    <p:cTn id="76" fill="hold">
                      <p:stCondLst>
                        <p:cond delay="indefinite"/>
                      </p:stCondLst>
                      <p:childTnLst>
                        <p:par>
                          <p:cTn id="77" fill="hold">
                            <p:stCondLst>
                              <p:cond delay="0"/>
                            </p:stCondLst>
                            <p:childTnLst>
                              <p:par>
                                <p:cTn id="78" presetID="3" presetClass="entr" presetSubtype="5" fill="hold" nodeType="clickEffect">
                                  <p:stCondLst>
                                    <p:cond delay="0"/>
                                  </p:stCondLst>
                                  <p:childTnLst>
                                    <p:set>
                                      <p:cBhvr>
                                        <p:cTn id="79" dur="1" fill="hold">
                                          <p:stCondLst>
                                            <p:cond delay="0"/>
                                          </p:stCondLst>
                                        </p:cTn>
                                        <p:tgtEl>
                                          <p:spTgt spid="159762"/>
                                        </p:tgtEl>
                                        <p:attrNameLst>
                                          <p:attrName>style.visibility</p:attrName>
                                        </p:attrNameLst>
                                      </p:cBhvr>
                                      <p:to>
                                        <p:strVal val="visible"/>
                                      </p:to>
                                    </p:set>
                                    <p:animEffect transition="in" filter="blinds(vertical)">
                                      <p:cBhvr>
                                        <p:cTn id="80" dur="500"/>
                                        <p:tgtEl>
                                          <p:spTgt spid="159762"/>
                                        </p:tgtEl>
                                      </p:cBhvr>
                                    </p:animEffect>
                                  </p:childTnLst>
                                </p:cTn>
                              </p:par>
                            </p:childTnLst>
                          </p:cTn>
                        </p:par>
                      </p:childTnLst>
                    </p:cTn>
                  </p:par>
                  <p:par>
                    <p:cTn id="81" fill="hold">
                      <p:stCondLst>
                        <p:cond delay="indefinite"/>
                      </p:stCondLst>
                      <p:childTnLst>
                        <p:par>
                          <p:cTn id="82" fill="hold">
                            <p:stCondLst>
                              <p:cond delay="0"/>
                            </p:stCondLst>
                            <p:childTnLst>
                              <p:par>
                                <p:cTn id="83" presetID="5" presetClass="entr" presetSubtype="10" fill="hold" nodeType="clickEffect">
                                  <p:stCondLst>
                                    <p:cond delay="0"/>
                                  </p:stCondLst>
                                  <p:childTnLst>
                                    <p:set>
                                      <p:cBhvr>
                                        <p:cTn id="84" dur="1" fill="hold">
                                          <p:stCondLst>
                                            <p:cond delay="0"/>
                                          </p:stCondLst>
                                        </p:cTn>
                                        <p:tgtEl>
                                          <p:spTgt spid="159763"/>
                                        </p:tgtEl>
                                        <p:attrNameLst>
                                          <p:attrName>style.visibility</p:attrName>
                                        </p:attrNameLst>
                                      </p:cBhvr>
                                      <p:to>
                                        <p:strVal val="visible"/>
                                      </p:to>
                                    </p:set>
                                    <p:animEffect transition="in" filter="checkerboard(across)">
                                      <p:cBhvr>
                                        <p:cTn id="85" dur="500"/>
                                        <p:tgtEl>
                                          <p:spTgt spid="159763"/>
                                        </p:tgtEl>
                                      </p:cBhvr>
                                    </p:animEffect>
                                  </p:childTnLst>
                                </p:cTn>
                              </p:par>
                            </p:childTnLst>
                          </p:cTn>
                        </p:par>
                      </p:childTnLst>
                    </p:cTn>
                  </p:par>
                  <p:par>
                    <p:cTn id="86" fill="hold">
                      <p:stCondLst>
                        <p:cond delay="indefinite"/>
                      </p:stCondLst>
                      <p:childTnLst>
                        <p:par>
                          <p:cTn id="87" fill="hold">
                            <p:stCondLst>
                              <p:cond delay="0"/>
                            </p:stCondLst>
                            <p:childTnLst>
                              <p:par>
                                <p:cTn id="88" presetID="3" presetClass="entr" presetSubtype="5" fill="hold" nodeType="clickEffect">
                                  <p:stCondLst>
                                    <p:cond delay="0"/>
                                  </p:stCondLst>
                                  <p:childTnLst>
                                    <p:set>
                                      <p:cBhvr>
                                        <p:cTn id="89" dur="1" fill="hold">
                                          <p:stCondLst>
                                            <p:cond delay="0"/>
                                          </p:stCondLst>
                                        </p:cTn>
                                        <p:tgtEl>
                                          <p:spTgt spid="159764"/>
                                        </p:tgtEl>
                                        <p:attrNameLst>
                                          <p:attrName>style.visibility</p:attrName>
                                        </p:attrNameLst>
                                      </p:cBhvr>
                                      <p:to>
                                        <p:strVal val="visible"/>
                                      </p:to>
                                    </p:set>
                                    <p:animEffect transition="in" filter="blinds(vertical)">
                                      <p:cBhvr>
                                        <p:cTn id="90" dur="500"/>
                                        <p:tgtEl>
                                          <p:spTgt spid="159764"/>
                                        </p:tgtEl>
                                      </p:cBhvr>
                                    </p:animEffect>
                                  </p:childTnLst>
                                </p:cTn>
                              </p:par>
                            </p:childTnLst>
                          </p:cTn>
                        </p:par>
                      </p:childTnLst>
                    </p:cTn>
                  </p:par>
                  <p:par>
                    <p:cTn id="91" fill="hold">
                      <p:stCondLst>
                        <p:cond delay="indefinite"/>
                      </p:stCondLst>
                      <p:childTnLst>
                        <p:par>
                          <p:cTn id="92" fill="hold">
                            <p:stCondLst>
                              <p:cond delay="0"/>
                            </p:stCondLst>
                            <p:childTnLst>
                              <p:par>
                                <p:cTn id="93" presetID="3" presetClass="entr" presetSubtype="5" fill="hold" nodeType="clickEffect">
                                  <p:stCondLst>
                                    <p:cond delay="0"/>
                                  </p:stCondLst>
                                  <p:childTnLst>
                                    <p:set>
                                      <p:cBhvr>
                                        <p:cTn id="94" dur="1" fill="hold">
                                          <p:stCondLst>
                                            <p:cond delay="0"/>
                                          </p:stCondLst>
                                        </p:cTn>
                                        <p:tgtEl>
                                          <p:spTgt spid="159788"/>
                                        </p:tgtEl>
                                        <p:attrNameLst>
                                          <p:attrName>style.visibility</p:attrName>
                                        </p:attrNameLst>
                                      </p:cBhvr>
                                      <p:to>
                                        <p:strVal val="visible"/>
                                      </p:to>
                                    </p:set>
                                    <p:animEffect transition="in" filter="blinds(vertical)">
                                      <p:cBhvr>
                                        <p:cTn id="95" dur="500"/>
                                        <p:tgtEl>
                                          <p:spTgt spid="159788"/>
                                        </p:tgtEl>
                                      </p:cBhvr>
                                    </p:animEffect>
                                  </p:childTnLst>
                                </p:cTn>
                              </p:par>
                            </p:childTnLst>
                          </p:cTn>
                        </p:par>
                      </p:childTnLst>
                    </p:cTn>
                  </p:par>
                  <p:par>
                    <p:cTn id="96" fill="hold">
                      <p:stCondLst>
                        <p:cond delay="indefinite"/>
                      </p:stCondLst>
                      <p:childTnLst>
                        <p:par>
                          <p:cTn id="97" fill="hold">
                            <p:stCondLst>
                              <p:cond delay="0"/>
                            </p:stCondLst>
                            <p:childTnLst>
                              <p:par>
                                <p:cTn id="98" presetID="3" presetClass="entr" presetSubtype="10" fill="hold" nodeType="clickEffect">
                                  <p:stCondLst>
                                    <p:cond delay="0"/>
                                  </p:stCondLst>
                                  <p:childTnLst>
                                    <p:set>
                                      <p:cBhvr>
                                        <p:cTn id="99" dur="1" fill="hold">
                                          <p:stCondLst>
                                            <p:cond delay="0"/>
                                          </p:stCondLst>
                                        </p:cTn>
                                        <p:tgtEl>
                                          <p:spTgt spid="159795"/>
                                        </p:tgtEl>
                                        <p:attrNameLst>
                                          <p:attrName>style.visibility</p:attrName>
                                        </p:attrNameLst>
                                      </p:cBhvr>
                                      <p:to>
                                        <p:strVal val="visible"/>
                                      </p:to>
                                    </p:set>
                                    <p:animEffect transition="in" filter="blinds(horizontal)">
                                      <p:cBhvr>
                                        <p:cTn id="100" dur="500"/>
                                        <p:tgtEl>
                                          <p:spTgt spid="159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65" grpId="0"/>
      <p:bldP spid="3994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Text Box 2"/>
          <p:cNvSpPr txBox="1"/>
          <p:nvPr/>
        </p:nvSpPr>
        <p:spPr>
          <a:xfrm>
            <a:off x="381000" y="609600"/>
            <a:ext cx="8077200" cy="1117600"/>
          </a:xfrm>
          <a:prstGeom prst="rect">
            <a:avLst/>
          </a:prstGeom>
          <a:noFill/>
          <a:ln w="9525">
            <a:noFill/>
          </a:ln>
        </p:spPr>
        <p:txBody>
          <a:bodyPr anchor="t">
            <a:spAutoFit/>
          </a:bodyPr>
          <a:p>
            <a:pPr>
              <a:lnSpc>
                <a:spcPct val="120000"/>
              </a:lnSpc>
              <a:spcBef>
                <a:spcPct val="50000"/>
              </a:spcBef>
              <a:buBlip>
                <a:blip r:embed="rId1"/>
              </a:buBlip>
            </a:pPr>
            <a:r>
              <a:rPr lang="zh-CN" altLang="en-US" dirty="0">
                <a:solidFill>
                  <a:schemeClr val="tx1"/>
                </a:solidFill>
                <a:latin typeface="宋体" panose="02010600030101010101" pitchFamily="2" charset="-122"/>
                <a:ea typeface="宋体" panose="02010600030101010101" pitchFamily="2" charset="-122"/>
              </a:rPr>
              <a:t>  任意带电体的电场（带电体可看成是许多点电荷的集合）</a:t>
            </a:r>
            <a:endParaRPr lang="zh-CN" altLang="en-US" dirty="0">
              <a:solidFill>
                <a:srgbClr val="CC0000"/>
              </a:solidFill>
              <a:latin typeface="宋体" panose="02010600030101010101" pitchFamily="2" charset="-122"/>
              <a:ea typeface="宋体" panose="02010600030101010101" pitchFamily="2" charset="-122"/>
            </a:endParaRPr>
          </a:p>
        </p:txBody>
      </p:sp>
      <p:graphicFrame>
        <p:nvGraphicFramePr>
          <p:cNvPr id="160771" name="Object 3"/>
          <p:cNvGraphicFramePr>
            <a:graphicFrameLocks noChangeAspect="1"/>
          </p:cNvGraphicFramePr>
          <p:nvPr/>
        </p:nvGraphicFramePr>
        <p:xfrm>
          <a:off x="779463" y="2009775"/>
          <a:ext cx="1717675" cy="1190625"/>
        </p:xfrm>
        <a:graphic>
          <a:graphicData uri="http://schemas.openxmlformats.org/presentationml/2006/ole">
            <mc:AlternateContent xmlns:mc="http://schemas.openxmlformats.org/markup-compatibility/2006">
              <mc:Choice xmlns:v="urn:schemas-microsoft-com:vml" Requires="v">
                <p:oleObj spid="_x0000_s3084" name="" r:id="rId2" imgW="622300" imgH="431800" progId="Equation.DSMT4">
                  <p:embed/>
                </p:oleObj>
              </mc:Choice>
              <mc:Fallback>
                <p:oleObj name="" r:id="rId2" imgW="622300" imgH="431800" progId="Equation.DSMT4">
                  <p:embed/>
                  <p:pic>
                    <p:nvPicPr>
                      <p:cNvPr id="0" name="图片 3083"/>
                      <p:cNvPicPr/>
                      <p:nvPr/>
                    </p:nvPicPr>
                    <p:blipFill>
                      <a:blip r:embed="rId3"/>
                      <a:stretch>
                        <a:fillRect/>
                      </a:stretch>
                    </p:blipFill>
                    <p:spPr>
                      <a:xfrm>
                        <a:off x="779463" y="2009775"/>
                        <a:ext cx="1717675" cy="1190625"/>
                      </a:xfrm>
                      <a:prstGeom prst="rect">
                        <a:avLst/>
                      </a:prstGeom>
                      <a:noFill/>
                      <a:ln w="38100">
                        <a:noFill/>
                        <a:miter/>
                      </a:ln>
                    </p:spPr>
                  </p:pic>
                </p:oleObj>
              </mc:Fallback>
            </mc:AlternateContent>
          </a:graphicData>
        </a:graphic>
      </p:graphicFrame>
      <p:graphicFrame>
        <p:nvGraphicFramePr>
          <p:cNvPr id="160772" name="Object 4"/>
          <p:cNvGraphicFramePr>
            <a:graphicFrameLocks noChangeAspect="1"/>
          </p:cNvGraphicFramePr>
          <p:nvPr/>
        </p:nvGraphicFramePr>
        <p:xfrm>
          <a:off x="2879725" y="2006600"/>
          <a:ext cx="5856288" cy="1163638"/>
        </p:xfrm>
        <a:graphic>
          <a:graphicData uri="http://schemas.openxmlformats.org/presentationml/2006/ole">
            <mc:AlternateContent xmlns:mc="http://schemas.openxmlformats.org/markup-compatibility/2006">
              <mc:Choice xmlns:v="urn:schemas-microsoft-com:vml" Requires="v">
                <p:oleObj spid="_x0000_s3083" name="" r:id="rId4" imgW="2235200" imgH="444500" progId="Equation.DSMT4">
                  <p:embed/>
                </p:oleObj>
              </mc:Choice>
              <mc:Fallback>
                <p:oleObj name="" r:id="rId4" imgW="2235200" imgH="444500" progId="Equation.DSMT4">
                  <p:embed/>
                  <p:pic>
                    <p:nvPicPr>
                      <p:cNvPr id="0" name="图片 3082"/>
                      <p:cNvPicPr/>
                      <p:nvPr/>
                    </p:nvPicPr>
                    <p:blipFill>
                      <a:blip r:embed="rId5"/>
                      <a:stretch>
                        <a:fillRect/>
                      </a:stretch>
                    </p:blipFill>
                    <p:spPr>
                      <a:xfrm>
                        <a:off x="2879725" y="2006600"/>
                        <a:ext cx="5856288" cy="1163638"/>
                      </a:xfrm>
                      <a:prstGeom prst="rect">
                        <a:avLst/>
                      </a:prstGeom>
                      <a:gradFill rotWithShape="0">
                        <a:gsLst>
                          <a:gs pos="0">
                            <a:srgbClr val="FFF3FF"/>
                          </a:gs>
                          <a:gs pos="50000">
                            <a:srgbClr val="FFFFFF"/>
                          </a:gs>
                          <a:gs pos="100000">
                            <a:srgbClr val="FFF3FF"/>
                          </a:gs>
                        </a:gsLst>
                        <a:lin ang="5400000" scaled="1"/>
                        <a:tileRect/>
                      </a:gradFill>
                      <a:ln w="19050" cap="flat" cmpd="sng">
                        <a:solidFill>
                          <a:srgbClr val="CC00CC"/>
                        </a:solidFill>
                        <a:prstDash val="solid"/>
                        <a:miter/>
                        <a:headEnd type="none" w="med" len="med"/>
                        <a:tailEnd type="none" w="med" len="med"/>
                      </a:ln>
                    </p:spPr>
                  </p:pic>
                </p:oleObj>
              </mc:Fallback>
            </mc:AlternateContent>
          </a:graphicData>
        </a:graphic>
      </p:graphicFrame>
      <p:sp>
        <p:nvSpPr>
          <p:cNvPr id="160799" name="Text Box 31"/>
          <p:cNvSpPr txBox="1"/>
          <p:nvPr/>
        </p:nvSpPr>
        <p:spPr>
          <a:xfrm>
            <a:off x="762000" y="3657600"/>
            <a:ext cx="7924800" cy="2158365"/>
          </a:xfrm>
          <a:prstGeom prst="rect">
            <a:avLst/>
          </a:prstGeom>
          <a:gradFill rotWithShape="0">
            <a:gsLst>
              <a:gs pos="0">
                <a:schemeClr val="accent1"/>
              </a:gs>
              <a:gs pos="50000">
                <a:srgbClr val="FFFFFF"/>
              </a:gs>
              <a:gs pos="100000">
                <a:schemeClr val="accent1"/>
              </a:gs>
            </a:gsLst>
            <a:lin ang="5400000" scaled="1"/>
            <a:tileRect/>
          </a:gradFill>
          <a:ln w="12700" cap="flat" cmpd="sng">
            <a:solidFill>
              <a:schemeClr val="tx2"/>
            </a:solidFill>
            <a:prstDash val="solid"/>
            <a:miter/>
            <a:headEnd type="none" w="med" len="med"/>
            <a:tailEnd type="none" w="med" len="med"/>
          </a:ln>
        </p:spPr>
        <p:txBody>
          <a:bodyPr anchor="t">
            <a:spAutoFit/>
          </a:bodyPr>
          <a:p>
            <a:pPr defTabSz="914400" eaLnBrk="0" hangingPunct="0">
              <a:lnSpc>
                <a:spcPct val="120000"/>
              </a:lnSpc>
              <a:spcBef>
                <a:spcPct val="50000"/>
              </a:spcBef>
            </a:pPr>
            <a:r>
              <a:rPr lang="zh-CN" altLang="en-US">
                <a:solidFill>
                  <a:srgbClr val="CC00CC"/>
                </a:solidFill>
                <a:latin typeface="宋体" panose="02010600030101010101" pitchFamily="2" charset="-122"/>
                <a:ea typeface="宋体" panose="02010600030101010101" pitchFamily="2" charset="-122"/>
              </a:rPr>
              <a:t>结论：</a:t>
            </a:r>
            <a:r>
              <a:rPr lang="zh-CN" altLang="en-US">
                <a:latin typeface="Times New Roman" panose="02020603050405020304" pitchFamily="18" charset="0"/>
                <a:ea typeface="宋体" panose="02010600030101010101" pitchFamily="2" charset="-122"/>
              </a:rPr>
              <a:t>试验电荷在任何静电场中移动时，静电场力所作的功，只与电场的性质、试验电荷的电量大小及路径起点和终点的位置有关，而与路径无关。</a:t>
            </a:r>
            <a:r>
              <a:rPr lang="en-US" altLang="zh-CN">
                <a:latin typeface="Times New Roman" panose="02020603050405020304" pitchFamily="18" charset="0"/>
                <a:ea typeface="宋体" panose="02010600030101010101" pitchFamily="2" charset="-122"/>
              </a:rPr>
              <a:t> </a:t>
            </a:r>
            <a:endParaRPr lang="zh-CN" altLang="en-US">
              <a:latin typeface="Times New Roman" panose="02020603050405020304" pitchFamily="18"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160771"/>
                                        </p:tgtEl>
                                        <p:attrNameLst>
                                          <p:attrName>style.visibility</p:attrName>
                                        </p:attrNameLst>
                                      </p:cBhvr>
                                      <p:to>
                                        <p:strVal val="visible"/>
                                      </p:to>
                                    </p:set>
                                    <p:animEffect transition="in" filter="blinds(vertical)">
                                      <p:cBhvr>
                                        <p:cTn id="7" dur="500"/>
                                        <p:tgtEl>
                                          <p:spTgt spid="16077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0772"/>
                                        </p:tgtEl>
                                        <p:attrNameLst>
                                          <p:attrName>style.visibility</p:attrName>
                                        </p:attrNameLst>
                                      </p:cBhvr>
                                      <p:to>
                                        <p:strVal val="visible"/>
                                      </p:to>
                                    </p:set>
                                    <p:animEffect transition="in" filter="blinds(horizontal)">
                                      <p:cBhvr>
                                        <p:cTn id="12" dur="500"/>
                                        <p:tgtEl>
                                          <p:spTgt spid="16077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160799"/>
                                        </p:tgtEl>
                                        <p:attrNameLst>
                                          <p:attrName>style.visibility</p:attrName>
                                        </p:attrNameLst>
                                      </p:cBhvr>
                                      <p:to>
                                        <p:strVal val="visible"/>
                                      </p:to>
                                    </p:set>
                                    <p:animEffect transition="in" filter="blinds(vertical)">
                                      <p:cBhvr>
                                        <p:cTn id="17" dur="500"/>
                                        <p:tgtEl>
                                          <p:spTgt spid="1607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99"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Text Box 2"/>
          <p:cNvSpPr txBox="1"/>
          <p:nvPr/>
        </p:nvSpPr>
        <p:spPr>
          <a:xfrm>
            <a:off x="381000" y="609600"/>
            <a:ext cx="2819400" cy="521970"/>
          </a:xfrm>
          <a:prstGeom prst="rect">
            <a:avLst/>
          </a:prstGeom>
          <a:noFill/>
          <a:ln w="9525">
            <a:noFill/>
          </a:ln>
        </p:spPr>
        <p:txBody>
          <a:bodyPr anchor="t">
            <a:spAutoFit/>
          </a:bodyPr>
          <a:p>
            <a:pPr>
              <a:spcBef>
                <a:spcPct val="50000"/>
              </a:spcBef>
            </a:pPr>
            <a:r>
              <a:rPr lang="zh-CN" altLang="en-US" dirty="0">
                <a:solidFill>
                  <a:srgbClr val="CC0000"/>
                </a:solidFill>
                <a:latin typeface="宋体" panose="02010600030101010101" pitchFamily="2" charset="-122"/>
                <a:ea typeface="宋体" panose="02010600030101010101" pitchFamily="2" charset="-122"/>
              </a:rPr>
              <a:t>二  电势能</a:t>
            </a:r>
            <a:endParaRPr lang="zh-CN" altLang="en-US" dirty="0">
              <a:solidFill>
                <a:srgbClr val="CC0000"/>
              </a:solidFill>
              <a:latin typeface="宋体" panose="02010600030101010101" pitchFamily="2" charset="-122"/>
              <a:ea typeface="宋体" panose="02010600030101010101" pitchFamily="2" charset="-122"/>
            </a:endParaRPr>
          </a:p>
        </p:txBody>
      </p:sp>
      <p:sp>
        <p:nvSpPr>
          <p:cNvPr id="161795" name="Text Box 3"/>
          <p:cNvSpPr txBox="1"/>
          <p:nvPr/>
        </p:nvSpPr>
        <p:spPr>
          <a:xfrm>
            <a:off x="457200" y="1101725"/>
            <a:ext cx="8305800" cy="1038860"/>
          </a:xfrm>
          <a:prstGeom prst="rect">
            <a:avLst/>
          </a:prstGeom>
          <a:noFill/>
          <a:ln w="9525">
            <a:noFill/>
          </a:ln>
        </p:spPr>
        <p:txBody>
          <a:bodyPr anchor="t">
            <a:spAutoFit/>
          </a:bodyPr>
          <a:p>
            <a:pPr>
              <a:lnSpc>
                <a:spcPct val="110000"/>
              </a:lnSpc>
              <a:spcBef>
                <a:spcPct val="50000"/>
              </a:spcBef>
            </a:pPr>
            <a:r>
              <a:rPr lang="zh-CN" altLang="en-US" dirty="0">
                <a:solidFill>
                  <a:schemeClr val="tx1"/>
                </a:solidFill>
                <a:latin typeface="宋体" panose="02010600030101010101" pitchFamily="2" charset="-122"/>
                <a:ea typeface="宋体" panose="02010600030101010101" pitchFamily="2" charset="-122"/>
              </a:rPr>
              <a:t>    静电场是</a:t>
            </a:r>
            <a:r>
              <a:rPr lang="zh-CN" altLang="en-US" dirty="0">
                <a:solidFill>
                  <a:srgbClr val="CC0000"/>
                </a:solidFill>
                <a:latin typeface="宋体" panose="02010600030101010101" pitchFamily="2" charset="-122"/>
                <a:ea typeface="宋体" panose="02010600030101010101" pitchFamily="2" charset="-122"/>
              </a:rPr>
              <a:t>保守力场。</a:t>
            </a:r>
            <a:r>
              <a:rPr lang="zh-CN" altLang="en-US" dirty="0">
                <a:solidFill>
                  <a:schemeClr val="tx1"/>
                </a:solidFill>
                <a:latin typeface="宋体" panose="02010600030101010101" pitchFamily="2" charset="-122"/>
                <a:ea typeface="宋体" panose="02010600030101010101" pitchFamily="2" charset="-122"/>
              </a:rPr>
              <a:t>静电场力所做的功等于相应</a:t>
            </a:r>
            <a:r>
              <a:rPr lang="zh-CN" altLang="en-US" dirty="0">
                <a:solidFill>
                  <a:srgbClr val="CC0000"/>
                </a:solidFill>
                <a:latin typeface="宋体" panose="02010600030101010101" pitchFamily="2" charset="-122"/>
                <a:ea typeface="宋体" panose="02010600030101010101" pitchFamily="2" charset="-122"/>
              </a:rPr>
              <a:t>电势能增量</a:t>
            </a:r>
            <a:r>
              <a:rPr lang="zh-CN" altLang="en-US" dirty="0">
                <a:solidFill>
                  <a:schemeClr val="tx1"/>
                </a:solidFill>
                <a:latin typeface="宋体" panose="02010600030101010101" pitchFamily="2" charset="-122"/>
                <a:ea typeface="宋体" panose="02010600030101010101" pitchFamily="2" charset="-122"/>
              </a:rPr>
              <a:t>的</a:t>
            </a:r>
            <a:r>
              <a:rPr lang="zh-CN" altLang="en-US" dirty="0">
                <a:solidFill>
                  <a:srgbClr val="CC0000"/>
                </a:solidFill>
                <a:latin typeface="宋体" panose="02010600030101010101" pitchFamily="2" charset="-122"/>
                <a:ea typeface="宋体" panose="02010600030101010101" pitchFamily="2" charset="-122"/>
              </a:rPr>
              <a:t>负值。</a:t>
            </a:r>
            <a:endParaRPr lang="zh-CN" altLang="en-US" dirty="0">
              <a:solidFill>
                <a:schemeClr val="tx1"/>
              </a:solidFill>
              <a:latin typeface="宋体" panose="02010600030101010101" pitchFamily="2" charset="-122"/>
              <a:ea typeface="宋体" panose="02010600030101010101" pitchFamily="2" charset="-122"/>
            </a:endParaRPr>
          </a:p>
        </p:txBody>
      </p:sp>
      <p:graphicFrame>
        <p:nvGraphicFramePr>
          <p:cNvPr id="161796" name="Object 4"/>
          <p:cNvGraphicFramePr>
            <a:graphicFrameLocks noChangeAspect="1"/>
          </p:cNvGraphicFramePr>
          <p:nvPr/>
        </p:nvGraphicFramePr>
        <p:xfrm>
          <a:off x="742950" y="2057400"/>
          <a:ext cx="7734300" cy="941388"/>
        </p:xfrm>
        <a:graphic>
          <a:graphicData uri="http://schemas.openxmlformats.org/presentationml/2006/ole">
            <mc:AlternateContent xmlns:mc="http://schemas.openxmlformats.org/markup-compatibility/2006">
              <mc:Choice xmlns:v="urn:schemas-microsoft-com:vml" Requires="v">
                <p:oleObj spid="_x0000_s3113" name="" r:id="rId1" imgW="2590800" imgH="330200" progId="Equation.DSMT4">
                  <p:embed/>
                </p:oleObj>
              </mc:Choice>
              <mc:Fallback>
                <p:oleObj name="" r:id="rId1" imgW="2590800" imgH="330200" progId="Equation.DSMT4">
                  <p:embed/>
                  <p:pic>
                    <p:nvPicPr>
                      <p:cNvPr id="0" name="图片 3112"/>
                      <p:cNvPicPr/>
                      <p:nvPr/>
                    </p:nvPicPr>
                    <p:blipFill>
                      <a:blip r:embed="rId2"/>
                      <a:stretch>
                        <a:fillRect/>
                      </a:stretch>
                    </p:blipFill>
                    <p:spPr>
                      <a:xfrm>
                        <a:off x="742950" y="2057400"/>
                        <a:ext cx="7734300" cy="941388"/>
                      </a:xfrm>
                      <a:prstGeom prst="rect">
                        <a:avLst/>
                      </a:prstGeom>
                      <a:noFill/>
                      <a:ln w="38100">
                        <a:noFill/>
                        <a:miter/>
                      </a:ln>
                    </p:spPr>
                  </p:pic>
                </p:oleObj>
              </mc:Fallback>
            </mc:AlternateContent>
          </a:graphicData>
        </a:graphic>
      </p:graphicFrame>
      <p:grpSp>
        <p:nvGrpSpPr>
          <p:cNvPr id="161797" name="Group 5"/>
          <p:cNvGrpSpPr/>
          <p:nvPr/>
        </p:nvGrpSpPr>
        <p:grpSpPr>
          <a:xfrm>
            <a:off x="2351088" y="2838450"/>
            <a:ext cx="3548062" cy="1217613"/>
            <a:chOff x="1493" y="1728"/>
            <a:chExt cx="2371" cy="862"/>
          </a:xfrm>
        </p:grpSpPr>
        <p:graphicFrame>
          <p:nvGraphicFramePr>
            <p:cNvPr id="41989" name="Object 6"/>
            <p:cNvGraphicFramePr>
              <a:graphicFrameLocks noChangeAspect="1"/>
            </p:cNvGraphicFramePr>
            <p:nvPr/>
          </p:nvGraphicFramePr>
          <p:xfrm>
            <a:off x="1493" y="1963"/>
            <a:ext cx="331" cy="395"/>
          </p:xfrm>
          <a:graphic>
            <a:graphicData uri="http://schemas.openxmlformats.org/presentationml/2006/ole">
              <mc:AlternateContent xmlns:mc="http://schemas.openxmlformats.org/markup-compatibility/2006">
                <mc:Choice xmlns:v="urn:schemas-microsoft-com:vml" Requires="v">
                  <p:oleObj spid="_x0000_s3110" name="" r:id="rId3" imgW="177800" imgH="177800" progId="Equation.DSMT4">
                    <p:embed/>
                  </p:oleObj>
                </mc:Choice>
                <mc:Fallback>
                  <p:oleObj name="" r:id="rId3" imgW="177800" imgH="177800" progId="Equation.DSMT4">
                    <p:embed/>
                    <p:pic>
                      <p:nvPicPr>
                        <p:cNvPr id="0" name="图片 3109"/>
                        <p:cNvPicPr/>
                        <p:nvPr/>
                      </p:nvPicPr>
                      <p:blipFill>
                        <a:blip r:embed="rId4"/>
                        <a:stretch>
                          <a:fillRect/>
                        </a:stretch>
                      </p:blipFill>
                      <p:spPr>
                        <a:xfrm>
                          <a:off x="1493" y="1963"/>
                          <a:ext cx="331" cy="395"/>
                        </a:xfrm>
                        <a:prstGeom prst="rect">
                          <a:avLst/>
                        </a:prstGeom>
                        <a:noFill/>
                        <a:ln w="38100">
                          <a:noFill/>
                          <a:miter/>
                        </a:ln>
                      </p:spPr>
                    </p:pic>
                  </p:oleObj>
                </mc:Fallback>
              </mc:AlternateContent>
            </a:graphicData>
          </a:graphic>
        </p:graphicFrame>
        <p:sp>
          <p:nvSpPr>
            <p:cNvPr id="41990" name="AutoShape 7"/>
            <p:cNvSpPr/>
            <p:nvPr/>
          </p:nvSpPr>
          <p:spPr>
            <a:xfrm>
              <a:off x="1968" y="1872"/>
              <a:ext cx="144" cy="528"/>
            </a:xfrm>
            <a:prstGeom prst="leftBrace">
              <a:avLst>
                <a:gd name="adj1" fmla="val 30538"/>
                <a:gd name="adj2" fmla="val 50000"/>
              </a:avLst>
            </a:prstGeom>
            <a:noFill/>
            <a:ln w="28575" cap="flat" cmpd="sng">
              <a:solidFill>
                <a:srgbClr val="FF3300"/>
              </a:solidFill>
              <a:prstDash val="solid"/>
              <a:round/>
              <a:headEnd type="none" w="med" len="med"/>
              <a:tailEnd type="none" w="med" len="med"/>
            </a:ln>
          </p:spPr>
          <p:txBody>
            <a:bodyPr wrap="none" anchor="ctr"/>
            <a:p>
              <a:endParaRPr lang="zh-CN" altLang="en-US" dirty="0">
                <a:solidFill>
                  <a:srgbClr val="000000"/>
                </a:solidFill>
                <a:latin typeface="Times New Roman" panose="02020603050405020304" pitchFamily="18" charset="0"/>
                <a:ea typeface="宋体" panose="02010600030101010101" pitchFamily="2" charset="-122"/>
              </a:endParaRPr>
            </a:p>
          </p:txBody>
        </p:sp>
        <p:graphicFrame>
          <p:nvGraphicFramePr>
            <p:cNvPr id="41991" name="Object 8"/>
            <p:cNvGraphicFramePr>
              <a:graphicFrameLocks noChangeAspect="1"/>
            </p:cNvGraphicFramePr>
            <p:nvPr/>
          </p:nvGraphicFramePr>
          <p:xfrm>
            <a:off x="2217" y="1728"/>
            <a:ext cx="1647" cy="462"/>
          </p:xfrm>
          <a:graphic>
            <a:graphicData uri="http://schemas.openxmlformats.org/presentationml/2006/ole">
              <mc:AlternateContent xmlns:mc="http://schemas.openxmlformats.org/markup-compatibility/2006">
                <mc:Choice xmlns:v="urn:schemas-microsoft-com:vml" Requires="v">
                  <p:oleObj spid="_x0000_s3109" name="" r:id="rId5" imgW="927100" imgH="241300" progId="Equation.DSMT4">
                    <p:embed/>
                  </p:oleObj>
                </mc:Choice>
                <mc:Fallback>
                  <p:oleObj name="" r:id="rId5" imgW="927100" imgH="241300" progId="Equation.DSMT4">
                    <p:embed/>
                    <p:pic>
                      <p:nvPicPr>
                        <p:cNvPr id="0" name="图片 3108"/>
                        <p:cNvPicPr/>
                        <p:nvPr/>
                      </p:nvPicPr>
                      <p:blipFill>
                        <a:blip r:embed="rId6"/>
                        <a:stretch>
                          <a:fillRect/>
                        </a:stretch>
                      </p:blipFill>
                      <p:spPr>
                        <a:xfrm>
                          <a:off x="2217" y="1728"/>
                          <a:ext cx="1647" cy="462"/>
                        </a:xfrm>
                        <a:prstGeom prst="rect">
                          <a:avLst/>
                        </a:prstGeom>
                        <a:noFill/>
                        <a:ln w="38100">
                          <a:noFill/>
                          <a:miter/>
                        </a:ln>
                      </p:spPr>
                    </p:pic>
                  </p:oleObj>
                </mc:Fallback>
              </mc:AlternateContent>
            </a:graphicData>
          </a:graphic>
        </p:graphicFrame>
        <p:graphicFrame>
          <p:nvGraphicFramePr>
            <p:cNvPr id="41992" name="Object 9"/>
            <p:cNvGraphicFramePr>
              <a:graphicFrameLocks noChangeAspect="1"/>
            </p:cNvGraphicFramePr>
            <p:nvPr/>
          </p:nvGraphicFramePr>
          <p:xfrm>
            <a:off x="2229" y="2112"/>
            <a:ext cx="1601" cy="478"/>
          </p:xfrm>
          <a:graphic>
            <a:graphicData uri="http://schemas.openxmlformats.org/presentationml/2006/ole">
              <mc:AlternateContent xmlns:mc="http://schemas.openxmlformats.org/markup-compatibility/2006">
                <mc:Choice xmlns:v="urn:schemas-microsoft-com:vml" Requires="v">
                  <p:oleObj spid="_x0000_s3112" name="" r:id="rId7" imgW="927100" imgH="241300" progId="Equation.DSMT4">
                    <p:embed/>
                  </p:oleObj>
                </mc:Choice>
                <mc:Fallback>
                  <p:oleObj name="" r:id="rId7" imgW="927100" imgH="241300" progId="Equation.DSMT4">
                    <p:embed/>
                    <p:pic>
                      <p:nvPicPr>
                        <p:cNvPr id="0" name="图片 3111"/>
                        <p:cNvPicPr/>
                        <p:nvPr/>
                      </p:nvPicPr>
                      <p:blipFill>
                        <a:blip r:embed="rId8"/>
                        <a:stretch>
                          <a:fillRect/>
                        </a:stretch>
                      </p:blipFill>
                      <p:spPr>
                        <a:xfrm>
                          <a:off x="2229" y="2112"/>
                          <a:ext cx="1601" cy="478"/>
                        </a:xfrm>
                        <a:prstGeom prst="rect">
                          <a:avLst/>
                        </a:prstGeom>
                        <a:noFill/>
                        <a:ln w="38100">
                          <a:noFill/>
                          <a:miter/>
                        </a:ln>
                      </p:spPr>
                    </p:pic>
                  </p:oleObj>
                </mc:Fallback>
              </mc:AlternateContent>
            </a:graphicData>
          </a:graphic>
        </p:graphicFrame>
      </p:grpSp>
      <p:grpSp>
        <p:nvGrpSpPr>
          <p:cNvPr id="161803" name="Group 11"/>
          <p:cNvGrpSpPr/>
          <p:nvPr/>
        </p:nvGrpSpPr>
        <p:grpSpPr>
          <a:xfrm>
            <a:off x="533400" y="4206875"/>
            <a:ext cx="2571750" cy="766763"/>
            <a:chOff x="336" y="2637"/>
            <a:chExt cx="1620" cy="483"/>
          </a:xfrm>
        </p:grpSpPr>
        <p:sp>
          <p:nvSpPr>
            <p:cNvPr id="41994" name="Text Box 12"/>
            <p:cNvSpPr txBox="1"/>
            <p:nvPr/>
          </p:nvSpPr>
          <p:spPr>
            <a:xfrm>
              <a:off x="336" y="2640"/>
              <a:ext cx="528" cy="327"/>
            </a:xfrm>
            <a:prstGeom prst="rect">
              <a:avLst/>
            </a:prstGeom>
            <a:noFill/>
            <a:ln w="9525">
              <a:noFill/>
            </a:ln>
          </p:spPr>
          <p:txBody>
            <a:bodyPr anchor="t">
              <a:spAutoFit/>
            </a:bodyPr>
            <a:p>
              <a:pPr>
                <a:spcBef>
                  <a:spcPct val="50000"/>
                </a:spcBef>
              </a:pPr>
              <a:r>
                <a:rPr lang="zh-CN" altLang="en-US" dirty="0">
                  <a:solidFill>
                    <a:srgbClr val="CC0000"/>
                  </a:solidFill>
                  <a:latin typeface="Times New Roman" panose="02020603050405020304" pitchFamily="18" charset="0"/>
                  <a:ea typeface="宋体" panose="02010600030101010101" pitchFamily="2" charset="-122"/>
                </a:rPr>
                <a:t>令</a:t>
              </a:r>
              <a:endParaRPr lang="zh-CN" altLang="en-US" dirty="0">
                <a:solidFill>
                  <a:schemeClr val="tx1"/>
                </a:solidFill>
                <a:latin typeface="Times New Roman" panose="02020603050405020304" pitchFamily="18" charset="0"/>
                <a:ea typeface="宋体" panose="02010600030101010101" pitchFamily="2" charset="-122"/>
              </a:endParaRPr>
            </a:p>
          </p:txBody>
        </p:sp>
        <p:graphicFrame>
          <p:nvGraphicFramePr>
            <p:cNvPr id="41995" name="Object 13"/>
            <p:cNvGraphicFramePr>
              <a:graphicFrameLocks noChangeAspect="1"/>
            </p:cNvGraphicFramePr>
            <p:nvPr/>
          </p:nvGraphicFramePr>
          <p:xfrm>
            <a:off x="1068" y="2637"/>
            <a:ext cx="888" cy="483"/>
          </p:xfrm>
          <a:graphic>
            <a:graphicData uri="http://schemas.openxmlformats.org/presentationml/2006/ole">
              <mc:AlternateContent xmlns:mc="http://schemas.openxmlformats.org/markup-compatibility/2006">
                <mc:Choice xmlns:v="urn:schemas-microsoft-com:vml" Requires="v">
                  <p:oleObj spid="_x0000_s3111" name="" r:id="rId9" imgW="482600" imgH="241300" progId="Equation.DSMT4">
                    <p:embed/>
                  </p:oleObj>
                </mc:Choice>
                <mc:Fallback>
                  <p:oleObj name="" r:id="rId9" imgW="482600" imgH="241300" progId="Equation.DSMT4">
                    <p:embed/>
                    <p:pic>
                      <p:nvPicPr>
                        <p:cNvPr id="0" name="图片 3110"/>
                        <p:cNvPicPr/>
                        <p:nvPr/>
                      </p:nvPicPr>
                      <p:blipFill>
                        <a:blip r:embed="rId10"/>
                        <a:stretch>
                          <a:fillRect/>
                        </a:stretch>
                      </p:blipFill>
                      <p:spPr>
                        <a:xfrm>
                          <a:off x="1068" y="2637"/>
                          <a:ext cx="888" cy="483"/>
                        </a:xfrm>
                        <a:prstGeom prst="rect">
                          <a:avLst/>
                        </a:prstGeom>
                        <a:noFill/>
                        <a:ln w="38100">
                          <a:noFill/>
                          <a:miter/>
                        </a:ln>
                      </p:spPr>
                    </p:pic>
                  </p:oleObj>
                </mc:Fallback>
              </mc:AlternateContent>
            </a:graphicData>
          </a:graphic>
        </p:graphicFrame>
      </p:grpSp>
      <p:graphicFrame>
        <p:nvGraphicFramePr>
          <p:cNvPr id="161806" name="Object 14"/>
          <p:cNvGraphicFramePr>
            <a:graphicFrameLocks noChangeAspect="1"/>
          </p:cNvGraphicFramePr>
          <p:nvPr/>
        </p:nvGraphicFramePr>
        <p:xfrm>
          <a:off x="4068763" y="4081463"/>
          <a:ext cx="2963862" cy="947737"/>
        </p:xfrm>
        <a:graphic>
          <a:graphicData uri="http://schemas.openxmlformats.org/presentationml/2006/ole">
            <mc:AlternateContent xmlns:mc="http://schemas.openxmlformats.org/markup-compatibility/2006">
              <mc:Choice xmlns:v="urn:schemas-microsoft-com:vml" Requires="v">
                <p:oleObj spid="_x0000_s3108" name="" r:id="rId11" imgW="1028700" imgH="330200" progId="Equation.DSMT4">
                  <p:embed/>
                </p:oleObj>
              </mc:Choice>
              <mc:Fallback>
                <p:oleObj name="" r:id="rId11" imgW="1028700" imgH="330200" progId="Equation.DSMT4">
                  <p:embed/>
                  <p:pic>
                    <p:nvPicPr>
                      <p:cNvPr id="0" name="图片 3107"/>
                      <p:cNvPicPr/>
                      <p:nvPr/>
                    </p:nvPicPr>
                    <p:blipFill>
                      <a:blip r:embed="rId12"/>
                      <a:stretch>
                        <a:fillRect/>
                      </a:stretch>
                    </p:blipFill>
                    <p:spPr>
                      <a:xfrm>
                        <a:off x="4068763" y="4081463"/>
                        <a:ext cx="2963862" cy="947737"/>
                      </a:xfrm>
                      <a:prstGeom prst="rect">
                        <a:avLst/>
                      </a:prstGeom>
                      <a:gradFill rotWithShape="0">
                        <a:gsLst>
                          <a:gs pos="0">
                            <a:srgbClr val="FFFFDD"/>
                          </a:gs>
                          <a:gs pos="50000">
                            <a:srgbClr val="FFFFFF"/>
                          </a:gs>
                          <a:gs pos="100000">
                            <a:srgbClr val="FFFFDD"/>
                          </a:gs>
                        </a:gsLst>
                        <a:lin ang="5400000" scaled="1"/>
                        <a:tileRect/>
                      </a:gradFill>
                      <a:ln w="12700" cap="flat" cmpd="sng">
                        <a:solidFill>
                          <a:srgbClr val="CC9900"/>
                        </a:solidFill>
                        <a:prstDash val="solid"/>
                        <a:miter/>
                        <a:headEnd type="none" w="med" len="med"/>
                        <a:tailEnd type="none" w="med" len="med"/>
                      </a:ln>
                    </p:spPr>
                  </p:pic>
                </p:oleObj>
              </mc:Fallback>
            </mc:AlternateContent>
          </a:graphicData>
        </a:graphic>
      </p:graphicFrame>
      <p:grpSp>
        <p:nvGrpSpPr>
          <p:cNvPr id="161810" name="Group 18"/>
          <p:cNvGrpSpPr/>
          <p:nvPr/>
        </p:nvGrpSpPr>
        <p:grpSpPr>
          <a:xfrm>
            <a:off x="533400" y="4975225"/>
            <a:ext cx="8458200" cy="1589088"/>
            <a:chOff x="336" y="3024"/>
            <a:chExt cx="5328" cy="1001"/>
          </a:xfrm>
        </p:grpSpPr>
        <p:sp>
          <p:nvSpPr>
            <p:cNvPr id="41998" name="Text Box 16"/>
            <p:cNvSpPr txBox="1"/>
            <p:nvPr/>
          </p:nvSpPr>
          <p:spPr>
            <a:xfrm>
              <a:off x="336" y="3072"/>
              <a:ext cx="5328" cy="953"/>
            </a:xfrm>
            <a:prstGeom prst="rect">
              <a:avLst/>
            </a:prstGeom>
            <a:noFill/>
            <a:ln w="9525">
              <a:noFill/>
            </a:ln>
          </p:spPr>
          <p:txBody>
            <a:bodyPr anchor="t">
              <a:spAutoFit/>
            </a:bodyPr>
            <a:p>
              <a:pPr eaLnBrk="0" hangingPunct="0">
                <a:lnSpc>
                  <a:spcPct val="110000"/>
                </a:lnSpc>
                <a:spcBef>
                  <a:spcPct val="50000"/>
                </a:spcBef>
              </a:pPr>
              <a:r>
                <a:rPr lang="zh-CN" altLang="en-US" dirty="0">
                  <a:solidFill>
                    <a:schemeClr val="tx1"/>
                  </a:solidFill>
                  <a:latin typeface="宋体" panose="02010600030101010101" pitchFamily="2" charset="-122"/>
                  <a:ea typeface="宋体" panose="02010600030101010101" pitchFamily="2" charset="-122"/>
                </a:rPr>
                <a:t>    试验电荷   在电场中任意一点的电势能在数值上等于把它由该点移到电势能零点处时静电场力所做的功。</a:t>
              </a:r>
              <a:endParaRPr lang="zh-CN" altLang="en-US" dirty="0">
                <a:solidFill>
                  <a:schemeClr val="tx1"/>
                </a:solidFill>
                <a:latin typeface="宋体" panose="02010600030101010101" pitchFamily="2" charset="-122"/>
                <a:ea typeface="宋体" panose="02010600030101010101" pitchFamily="2" charset="-122"/>
              </a:endParaRPr>
            </a:p>
          </p:txBody>
        </p:sp>
        <p:graphicFrame>
          <p:nvGraphicFramePr>
            <p:cNvPr id="41999" name="Object 17"/>
            <p:cNvGraphicFramePr>
              <a:graphicFrameLocks noChangeAspect="1"/>
            </p:cNvGraphicFramePr>
            <p:nvPr/>
          </p:nvGraphicFramePr>
          <p:xfrm>
            <a:off x="1759" y="3024"/>
            <a:ext cx="305" cy="432"/>
          </p:xfrm>
          <a:graphic>
            <a:graphicData uri="http://schemas.openxmlformats.org/presentationml/2006/ole">
              <mc:AlternateContent xmlns:mc="http://schemas.openxmlformats.org/markup-compatibility/2006">
                <mc:Choice xmlns:v="urn:schemas-microsoft-com:vml" Requires="v">
                  <p:oleObj spid="_x0000_s3107" name="" r:id="rId13" imgW="241300" imgH="330200" progId="Equation.3">
                    <p:embed/>
                  </p:oleObj>
                </mc:Choice>
                <mc:Fallback>
                  <p:oleObj name="" r:id="rId13" imgW="241300" imgH="330200" progId="Equation.3">
                    <p:embed/>
                    <p:pic>
                      <p:nvPicPr>
                        <p:cNvPr id="0" name="图片 3106"/>
                        <p:cNvPicPr/>
                        <p:nvPr/>
                      </p:nvPicPr>
                      <p:blipFill>
                        <a:blip r:embed="rId14"/>
                        <a:stretch>
                          <a:fillRect/>
                        </a:stretch>
                      </p:blipFill>
                      <p:spPr>
                        <a:xfrm>
                          <a:off x="1759" y="3024"/>
                          <a:ext cx="305" cy="432"/>
                        </a:xfrm>
                        <a:prstGeom prst="rect">
                          <a:avLst/>
                        </a:prstGeom>
                        <a:noFill/>
                        <a:ln w="38100">
                          <a:noFill/>
                          <a:miter/>
                        </a:ln>
                      </p:spPr>
                    </p:pic>
                  </p:oleObj>
                </mc:Fallback>
              </mc:AlternateContent>
            </a:graphicData>
          </a:graphic>
        </p:graphicFrame>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1795"/>
                                        </p:tgtEl>
                                        <p:attrNameLst>
                                          <p:attrName>style.visibility</p:attrName>
                                        </p:attrNameLst>
                                      </p:cBhvr>
                                      <p:to>
                                        <p:strVal val="visible"/>
                                      </p:to>
                                    </p:set>
                                    <p:animEffect transition="in" filter="blinds(horizontal)">
                                      <p:cBhvr>
                                        <p:cTn id="7" dur="500"/>
                                        <p:tgtEl>
                                          <p:spTgt spid="16179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161796"/>
                                        </p:tgtEl>
                                        <p:attrNameLst>
                                          <p:attrName>style.visibility</p:attrName>
                                        </p:attrNameLst>
                                      </p:cBhvr>
                                      <p:to>
                                        <p:strVal val="visible"/>
                                      </p:to>
                                    </p:set>
                                    <p:animEffect transition="in" filter="strips(downRight)">
                                      <p:cBhvr>
                                        <p:cTn id="12" dur="500"/>
                                        <p:tgtEl>
                                          <p:spTgt spid="16179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1797"/>
                                        </p:tgtEl>
                                        <p:attrNameLst>
                                          <p:attrName>style.visibility</p:attrName>
                                        </p:attrNameLst>
                                      </p:cBhvr>
                                      <p:to>
                                        <p:strVal val="visible"/>
                                      </p:to>
                                    </p:set>
                                    <p:animEffect transition="in" filter="blinds(horizontal)">
                                      <p:cBhvr>
                                        <p:cTn id="17" dur="500"/>
                                        <p:tgtEl>
                                          <p:spTgt spid="16179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61803"/>
                                        </p:tgtEl>
                                        <p:attrNameLst>
                                          <p:attrName>style.visibility</p:attrName>
                                        </p:attrNameLst>
                                      </p:cBhvr>
                                      <p:to>
                                        <p:strVal val="visible"/>
                                      </p:to>
                                    </p:set>
                                    <p:animEffect transition="in" filter="blinds(horizontal)">
                                      <p:cBhvr>
                                        <p:cTn id="22" dur="500"/>
                                        <p:tgtEl>
                                          <p:spTgt spid="16180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nodeType="clickEffect">
                                  <p:stCondLst>
                                    <p:cond delay="0"/>
                                  </p:stCondLst>
                                  <p:childTnLst>
                                    <p:set>
                                      <p:cBhvr>
                                        <p:cTn id="26" dur="1" fill="hold">
                                          <p:stCondLst>
                                            <p:cond delay="0"/>
                                          </p:stCondLst>
                                        </p:cTn>
                                        <p:tgtEl>
                                          <p:spTgt spid="161806"/>
                                        </p:tgtEl>
                                        <p:attrNameLst>
                                          <p:attrName>style.visibility</p:attrName>
                                        </p:attrNameLst>
                                      </p:cBhvr>
                                      <p:to>
                                        <p:strVal val="visible"/>
                                      </p:to>
                                    </p:set>
                                    <p:animEffect transition="in" filter="blinds(vertical)">
                                      <p:cBhvr>
                                        <p:cTn id="27" dur="500"/>
                                        <p:tgtEl>
                                          <p:spTgt spid="161806"/>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61810"/>
                                        </p:tgtEl>
                                        <p:attrNameLst>
                                          <p:attrName>style.visibility</p:attrName>
                                        </p:attrNameLst>
                                      </p:cBhvr>
                                      <p:to>
                                        <p:strVal val="visible"/>
                                      </p:to>
                                    </p:set>
                                    <p:anim calcmode="lin" valueType="num">
                                      <p:cBhvr additive="base">
                                        <p:cTn id="32" dur="500" fill="hold"/>
                                        <p:tgtEl>
                                          <p:spTgt spid="161810"/>
                                        </p:tgtEl>
                                        <p:attrNameLst>
                                          <p:attrName>ppt_x</p:attrName>
                                        </p:attrNameLst>
                                      </p:cBhvr>
                                      <p:tavLst>
                                        <p:tav tm="0">
                                          <p:val>
                                            <p:strVal val="#ppt_x"/>
                                          </p:val>
                                        </p:tav>
                                        <p:tav tm="100000">
                                          <p:val>
                                            <p:strVal val="#ppt_x"/>
                                          </p:val>
                                        </p:tav>
                                      </p:tavLst>
                                    </p:anim>
                                    <p:anim calcmode="lin" valueType="num">
                                      <p:cBhvr additive="base">
                                        <p:cTn id="33" dur="500" fill="hold"/>
                                        <p:tgtEl>
                                          <p:spTgt spid="1618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6917" name="Text Box 5"/>
          <p:cNvSpPr txBox="1"/>
          <p:nvPr/>
        </p:nvSpPr>
        <p:spPr>
          <a:xfrm>
            <a:off x="381000" y="1295400"/>
            <a:ext cx="8305800" cy="1641475"/>
          </a:xfrm>
          <a:prstGeom prst="rect">
            <a:avLst/>
          </a:prstGeom>
          <a:noFill/>
          <a:ln w="9525">
            <a:noFill/>
          </a:ln>
        </p:spPr>
        <p:txBody>
          <a:bodyPr anchor="t">
            <a:spAutoFit/>
          </a:bodyPr>
          <a:p>
            <a:pPr eaLnBrk="0" hangingPunct="0">
              <a:lnSpc>
                <a:spcPct val="120000"/>
              </a:lnSpc>
              <a:spcBef>
                <a:spcPct val="50000"/>
              </a:spcBef>
              <a:buBlip>
                <a:blip r:embed="rId1"/>
              </a:buBlip>
            </a:pPr>
            <a:r>
              <a:rPr lang="zh-CN" altLang="en-US" dirty="0">
                <a:solidFill>
                  <a:schemeClr val="tx1"/>
                </a:solidFill>
                <a:latin typeface="宋体" panose="02010600030101010101" pitchFamily="2" charset="-122"/>
                <a:ea typeface="宋体" panose="02010600030101010101" pitchFamily="2" charset="-122"/>
              </a:rPr>
              <a:t>若规定无穷远处为电势零点，则电场中某点</a:t>
            </a:r>
            <a:r>
              <a:rPr lang="en-US" altLang="zh-CN" i="1" dirty="0">
                <a:solidFill>
                  <a:srgbClr val="000000"/>
                </a:solidFill>
                <a:latin typeface="Times New Roman" panose="02020603050405020304" pitchFamily="18" charset="0"/>
                <a:ea typeface="宋体" panose="02010600030101010101" pitchFamily="2" charset="-122"/>
              </a:rPr>
              <a:t>a</a:t>
            </a:r>
            <a:r>
              <a:rPr lang="zh-CN" altLang="en-US" dirty="0">
                <a:solidFill>
                  <a:schemeClr val="tx1"/>
                </a:solidFill>
                <a:latin typeface="宋体" panose="02010600030101010101" pitchFamily="2" charset="-122"/>
                <a:ea typeface="宋体" panose="02010600030101010101" pitchFamily="2" charset="-122"/>
              </a:rPr>
              <a:t>的电势在数值上等于把</a:t>
            </a:r>
            <a:r>
              <a:rPr lang="zh-CN" altLang="en-US" dirty="0">
                <a:solidFill>
                  <a:srgbClr val="CC0000"/>
                </a:solidFill>
                <a:latin typeface="宋体" panose="02010600030101010101" pitchFamily="2" charset="-122"/>
                <a:ea typeface="宋体" panose="02010600030101010101" pitchFamily="2" charset="-122"/>
              </a:rPr>
              <a:t>单位正电荷</a:t>
            </a:r>
            <a:r>
              <a:rPr lang="zh-CN" altLang="en-US" dirty="0">
                <a:solidFill>
                  <a:schemeClr val="tx1"/>
                </a:solidFill>
                <a:latin typeface="宋体" panose="02010600030101010101" pitchFamily="2" charset="-122"/>
                <a:ea typeface="宋体" panose="02010600030101010101" pitchFamily="2" charset="-122"/>
              </a:rPr>
              <a:t>从该点沿任意路径移到无穷远处时电场力所作的功。</a:t>
            </a:r>
            <a:endParaRPr lang="zh-CN" altLang="en-US" dirty="0">
              <a:solidFill>
                <a:schemeClr val="tx1"/>
              </a:solidFill>
              <a:latin typeface="宋体" panose="02010600030101010101" pitchFamily="2" charset="-122"/>
              <a:ea typeface="宋体" panose="02010600030101010101" pitchFamily="2" charset="-122"/>
            </a:endParaRPr>
          </a:p>
        </p:txBody>
      </p:sp>
      <p:sp>
        <p:nvSpPr>
          <p:cNvPr id="44034" name="Text Box 20"/>
          <p:cNvSpPr txBox="1"/>
          <p:nvPr/>
        </p:nvSpPr>
        <p:spPr>
          <a:xfrm>
            <a:off x="304800" y="700088"/>
            <a:ext cx="4724400" cy="519112"/>
          </a:xfrm>
          <a:prstGeom prst="rect">
            <a:avLst/>
          </a:prstGeom>
          <a:noFill/>
          <a:ln w="9525">
            <a:noFill/>
          </a:ln>
        </p:spPr>
        <p:txBody>
          <a:bodyPr anchor="t">
            <a:spAutoFit/>
          </a:bodyPr>
          <a:p>
            <a:pPr>
              <a:spcBef>
                <a:spcPct val="50000"/>
              </a:spcBef>
            </a:pPr>
            <a:r>
              <a:rPr lang="zh-CN" altLang="en-US" dirty="0">
                <a:solidFill>
                  <a:srgbClr val="CC0000"/>
                </a:solidFill>
                <a:latin typeface="宋体" panose="02010600030101010101" pitchFamily="2" charset="-122"/>
                <a:ea typeface="宋体" panose="02010600030101010101" pitchFamily="2" charset="-122"/>
              </a:rPr>
              <a:t>四  电势  电势差</a:t>
            </a:r>
            <a:endParaRPr lang="zh-CN" altLang="en-US" dirty="0">
              <a:solidFill>
                <a:srgbClr val="CC0000"/>
              </a:solidFill>
              <a:latin typeface="宋体" panose="02010600030101010101" pitchFamily="2" charset="-122"/>
              <a:ea typeface="宋体" panose="02010600030101010101" pitchFamily="2" charset="-122"/>
            </a:endParaRPr>
          </a:p>
        </p:txBody>
      </p:sp>
      <p:graphicFrame>
        <p:nvGraphicFramePr>
          <p:cNvPr id="166937" name="Object 25"/>
          <p:cNvGraphicFramePr>
            <a:graphicFrameLocks noChangeAspect="1"/>
          </p:cNvGraphicFramePr>
          <p:nvPr/>
        </p:nvGraphicFramePr>
        <p:xfrm>
          <a:off x="2057400" y="3151188"/>
          <a:ext cx="4662488" cy="1304925"/>
        </p:xfrm>
        <a:graphic>
          <a:graphicData uri="http://schemas.openxmlformats.org/presentationml/2006/ole">
            <mc:AlternateContent xmlns:mc="http://schemas.openxmlformats.org/markup-compatibility/2006">
              <mc:Choice xmlns:v="urn:schemas-microsoft-com:vml" Requires="v">
                <p:oleObj spid="_x0000_s3105" name="" r:id="rId2" imgW="1562100" imgH="457200" progId="Equation.DSMT4">
                  <p:embed/>
                </p:oleObj>
              </mc:Choice>
              <mc:Fallback>
                <p:oleObj name="" r:id="rId2" imgW="1562100" imgH="457200" progId="Equation.DSMT4">
                  <p:embed/>
                  <p:pic>
                    <p:nvPicPr>
                      <p:cNvPr id="0" name="图片 3104"/>
                      <p:cNvPicPr/>
                      <p:nvPr/>
                    </p:nvPicPr>
                    <p:blipFill>
                      <a:blip r:embed="rId3"/>
                      <a:stretch>
                        <a:fillRect/>
                      </a:stretch>
                    </p:blipFill>
                    <p:spPr>
                      <a:xfrm>
                        <a:off x="2057400" y="3151188"/>
                        <a:ext cx="4662488" cy="1304925"/>
                      </a:xfrm>
                      <a:prstGeom prst="rect">
                        <a:avLst/>
                      </a:prstGeom>
                      <a:gradFill rotWithShape="0">
                        <a:gsLst>
                          <a:gs pos="0">
                            <a:srgbClr val="FAE2CE"/>
                          </a:gs>
                          <a:gs pos="50000">
                            <a:srgbClr val="FFFFFF"/>
                          </a:gs>
                          <a:gs pos="100000">
                            <a:srgbClr val="FAE2CE"/>
                          </a:gs>
                        </a:gsLst>
                        <a:lin ang="5400000" scaled="1"/>
                        <a:tileRect/>
                      </a:gradFill>
                      <a:ln w="9525" cap="flat" cmpd="sng">
                        <a:solidFill>
                          <a:srgbClr val="FF6600"/>
                        </a:solidFill>
                        <a:prstDash val="solid"/>
                        <a:miter/>
                        <a:headEnd type="none" w="med" len="med"/>
                        <a:tailEnd type="none" w="med" len="med"/>
                      </a:ln>
                    </p:spPr>
                  </p:pic>
                </p:oleObj>
              </mc:Fallback>
            </mc:AlternateContent>
          </a:graphicData>
        </a:graphic>
      </p:graphicFrame>
      <p:grpSp>
        <p:nvGrpSpPr>
          <p:cNvPr id="166938" name="Group 26"/>
          <p:cNvGrpSpPr/>
          <p:nvPr/>
        </p:nvGrpSpPr>
        <p:grpSpPr>
          <a:xfrm>
            <a:off x="533400" y="4876800"/>
            <a:ext cx="7391400" cy="1295400"/>
            <a:chOff x="336" y="3120"/>
            <a:chExt cx="4656" cy="816"/>
          </a:xfrm>
        </p:grpSpPr>
        <p:grpSp>
          <p:nvGrpSpPr>
            <p:cNvPr id="44037" name="Group 27"/>
            <p:cNvGrpSpPr/>
            <p:nvPr/>
          </p:nvGrpSpPr>
          <p:grpSpPr>
            <a:xfrm>
              <a:off x="720" y="3600"/>
              <a:ext cx="4272" cy="336"/>
              <a:chOff x="720" y="3600"/>
              <a:chExt cx="4272" cy="336"/>
            </a:xfrm>
          </p:grpSpPr>
          <p:graphicFrame>
            <p:nvGraphicFramePr>
              <p:cNvPr id="44038" name="Object 28"/>
              <p:cNvGraphicFramePr>
                <a:graphicFrameLocks noChangeAspect="1"/>
              </p:cNvGraphicFramePr>
              <p:nvPr/>
            </p:nvGraphicFramePr>
            <p:xfrm>
              <a:off x="2940" y="3600"/>
              <a:ext cx="2052" cy="302"/>
            </p:xfrm>
            <a:graphic>
              <a:graphicData uri="http://schemas.openxmlformats.org/presentationml/2006/ole">
                <mc:AlternateContent xmlns:mc="http://schemas.openxmlformats.org/markup-compatibility/2006">
                  <mc:Choice xmlns:v="urn:schemas-microsoft-com:vml" Requires="v">
                    <p:oleObj spid="_x0000_s3114" name="" r:id="rId4" imgW="1993900" imgH="279400" progId="Equation.3">
                      <p:embed/>
                    </p:oleObj>
                  </mc:Choice>
                  <mc:Fallback>
                    <p:oleObj name="" r:id="rId4" imgW="1993900" imgH="279400" progId="Equation.3">
                      <p:embed/>
                      <p:pic>
                        <p:nvPicPr>
                          <p:cNvPr id="0" name="图片 3113"/>
                          <p:cNvPicPr/>
                          <p:nvPr/>
                        </p:nvPicPr>
                        <p:blipFill>
                          <a:blip r:embed="rId5"/>
                          <a:stretch>
                            <a:fillRect/>
                          </a:stretch>
                        </p:blipFill>
                        <p:spPr>
                          <a:xfrm>
                            <a:off x="2940" y="3600"/>
                            <a:ext cx="2052" cy="302"/>
                          </a:xfrm>
                          <a:prstGeom prst="rect">
                            <a:avLst/>
                          </a:prstGeom>
                          <a:noFill/>
                          <a:ln w="38100">
                            <a:noFill/>
                            <a:miter/>
                          </a:ln>
                        </p:spPr>
                      </p:pic>
                    </p:oleObj>
                  </mc:Fallback>
                </mc:AlternateContent>
              </a:graphicData>
            </a:graphic>
          </p:graphicFrame>
          <p:sp>
            <p:nvSpPr>
              <p:cNvPr id="44039" name="Rectangle 29"/>
              <p:cNvSpPr/>
              <p:nvPr/>
            </p:nvSpPr>
            <p:spPr>
              <a:xfrm>
                <a:off x="720" y="3609"/>
                <a:ext cx="2832" cy="327"/>
              </a:xfrm>
              <a:prstGeom prst="rect">
                <a:avLst/>
              </a:prstGeom>
              <a:noFill/>
              <a:ln w="9525">
                <a:noFill/>
              </a:ln>
            </p:spPr>
            <p:txBody>
              <a:bodyPr anchor="t">
                <a:spAutoFit/>
              </a:bodyPr>
              <a:p>
                <a:pPr eaLnBrk="0" hangingPunct="0">
                  <a:spcBef>
                    <a:spcPct val="50000"/>
                  </a:spcBef>
                </a:pPr>
                <a:r>
                  <a:rPr lang="zh-CN" altLang="en-US" dirty="0">
                    <a:solidFill>
                      <a:srgbClr val="000000"/>
                    </a:solidFill>
                    <a:latin typeface="宋体" panose="02010600030101010101" pitchFamily="2" charset="-122"/>
                    <a:ea typeface="宋体" panose="02010600030101010101" pitchFamily="2" charset="-122"/>
                  </a:rPr>
                  <a:t>原子物理中能量单位</a:t>
                </a:r>
                <a:endParaRPr lang="zh-CN" altLang="en-US" dirty="0">
                  <a:solidFill>
                    <a:srgbClr val="000000"/>
                  </a:solidFill>
                  <a:latin typeface="宋体" panose="02010600030101010101" pitchFamily="2" charset="-122"/>
                  <a:ea typeface="宋体" panose="02010600030101010101" pitchFamily="2" charset="-122"/>
                </a:endParaRPr>
              </a:p>
            </p:txBody>
          </p:sp>
        </p:grpSp>
        <p:grpSp>
          <p:nvGrpSpPr>
            <p:cNvPr id="44040" name="Group 30"/>
            <p:cNvGrpSpPr/>
            <p:nvPr/>
          </p:nvGrpSpPr>
          <p:grpSpPr>
            <a:xfrm>
              <a:off x="336" y="3120"/>
              <a:ext cx="2208" cy="337"/>
              <a:chOff x="336" y="3120"/>
              <a:chExt cx="2208" cy="337"/>
            </a:xfrm>
          </p:grpSpPr>
          <p:sp>
            <p:nvSpPr>
              <p:cNvPr id="44041" name="Text Box 31"/>
              <p:cNvSpPr txBox="1"/>
              <p:nvPr/>
            </p:nvSpPr>
            <p:spPr>
              <a:xfrm>
                <a:off x="336" y="3120"/>
                <a:ext cx="2160" cy="327"/>
              </a:xfrm>
              <a:prstGeom prst="rect">
                <a:avLst/>
              </a:prstGeom>
              <a:noFill/>
              <a:ln w="9525">
                <a:noFill/>
              </a:ln>
            </p:spPr>
            <p:txBody>
              <a:bodyPr anchor="t">
                <a:spAutoFit/>
              </a:bodyPr>
              <a:p>
                <a:pPr eaLnBrk="0" hangingPunct="0">
                  <a:spcBef>
                    <a:spcPct val="50000"/>
                  </a:spcBef>
                  <a:buBlip>
                    <a:blip r:embed="rId1"/>
                  </a:buBlip>
                </a:pPr>
                <a:r>
                  <a:rPr lang="zh-CN" altLang="en-US" dirty="0">
                    <a:solidFill>
                      <a:srgbClr val="CC0000"/>
                    </a:solidFill>
                    <a:latin typeface="宋体" panose="02010600030101010101" pitchFamily="2" charset="-122"/>
                    <a:ea typeface="宋体" panose="02010600030101010101" pitchFamily="2" charset="-122"/>
                  </a:rPr>
                  <a:t>  单位：</a:t>
                </a:r>
                <a:r>
                  <a:rPr lang="zh-CN" altLang="en-US" dirty="0">
                    <a:solidFill>
                      <a:srgbClr val="000000"/>
                    </a:solidFill>
                    <a:latin typeface="宋体" panose="02010600030101010101" pitchFamily="2" charset="-122"/>
                    <a:ea typeface="宋体" panose="02010600030101010101" pitchFamily="2" charset="-122"/>
                  </a:rPr>
                  <a:t>伏特</a:t>
                </a:r>
                <a:endParaRPr lang="zh-CN" altLang="en-US" dirty="0">
                  <a:solidFill>
                    <a:srgbClr val="000000"/>
                  </a:solidFill>
                  <a:latin typeface="宋体" panose="02010600030101010101" pitchFamily="2" charset="-122"/>
                  <a:ea typeface="宋体" panose="02010600030101010101" pitchFamily="2" charset="-122"/>
                </a:endParaRPr>
              </a:p>
            </p:txBody>
          </p:sp>
          <p:graphicFrame>
            <p:nvGraphicFramePr>
              <p:cNvPr id="44042" name="Object 32"/>
              <p:cNvGraphicFramePr>
                <a:graphicFrameLocks noChangeAspect="1"/>
              </p:cNvGraphicFramePr>
              <p:nvPr/>
            </p:nvGraphicFramePr>
            <p:xfrm>
              <a:off x="2016" y="3168"/>
              <a:ext cx="528" cy="289"/>
            </p:xfrm>
            <a:graphic>
              <a:graphicData uri="http://schemas.openxmlformats.org/presentationml/2006/ole">
                <mc:AlternateContent xmlns:mc="http://schemas.openxmlformats.org/markup-compatibility/2006">
                  <mc:Choice xmlns:v="urn:schemas-microsoft-com:vml" Requires="v">
                    <p:oleObj spid="_x0000_s3106" name="" r:id="rId6" imgW="533400" imgH="292100" progId="Equation.3">
                      <p:embed/>
                    </p:oleObj>
                  </mc:Choice>
                  <mc:Fallback>
                    <p:oleObj name="" r:id="rId6" imgW="533400" imgH="292100" progId="Equation.3">
                      <p:embed/>
                      <p:pic>
                        <p:nvPicPr>
                          <p:cNvPr id="0" name="图片 3105"/>
                          <p:cNvPicPr/>
                          <p:nvPr/>
                        </p:nvPicPr>
                        <p:blipFill>
                          <a:blip r:embed="rId7"/>
                          <a:stretch>
                            <a:fillRect/>
                          </a:stretch>
                        </p:blipFill>
                        <p:spPr>
                          <a:xfrm>
                            <a:off x="2016" y="3168"/>
                            <a:ext cx="528" cy="289"/>
                          </a:xfrm>
                          <a:prstGeom prst="rect">
                            <a:avLst/>
                          </a:prstGeom>
                          <a:noFill/>
                          <a:ln w="38100">
                            <a:noFill/>
                            <a:miter/>
                          </a:ln>
                        </p:spPr>
                      </p:pic>
                    </p:oleObj>
                  </mc:Fallback>
                </mc:AlternateContent>
              </a:graphicData>
            </a:graphic>
          </p:graphicFrame>
        </p:gr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6917"/>
                                        </p:tgtEl>
                                        <p:attrNameLst>
                                          <p:attrName>style.visibility</p:attrName>
                                        </p:attrNameLst>
                                      </p:cBhvr>
                                      <p:to>
                                        <p:strVal val="visible"/>
                                      </p:to>
                                    </p:set>
                                    <p:animEffect transition="in" filter="blinds(horizontal)">
                                      <p:cBhvr>
                                        <p:cTn id="7" dur="500"/>
                                        <p:tgtEl>
                                          <p:spTgt spid="16691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166937"/>
                                        </p:tgtEl>
                                        <p:attrNameLst>
                                          <p:attrName>style.visibility</p:attrName>
                                        </p:attrNameLst>
                                      </p:cBhvr>
                                      <p:to>
                                        <p:strVal val="visible"/>
                                      </p:to>
                                    </p:set>
                                    <p:animEffect transition="in" filter="strips(downRight)">
                                      <p:cBhvr>
                                        <p:cTn id="12" dur="500"/>
                                        <p:tgtEl>
                                          <p:spTgt spid="16693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6938"/>
                                        </p:tgtEl>
                                        <p:attrNameLst>
                                          <p:attrName>style.visibility</p:attrName>
                                        </p:attrNameLst>
                                      </p:cBhvr>
                                      <p:to>
                                        <p:strVal val="visible"/>
                                      </p:to>
                                    </p:set>
                                    <p:animEffect transition="in" filter="blinds(horizontal)">
                                      <p:cBhvr>
                                        <p:cTn id="17" dur="500"/>
                                        <p:tgtEl>
                                          <p:spTgt spid="166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5057" name="Group 2"/>
          <p:cNvGrpSpPr/>
          <p:nvPr/>
        </p:nvGrpSpPr>
        <p:grpSpPr>
          <a:xfrm>
            <a:off x="5715000" y="3048000"/>
            <a:ext cx="3200400" cy="2514600"/>
            <a:chOff x="3600" y="528"/>
            <a:chExt cx="2016" cy="1584"/>
          </a:xfrm>
        </p:grpSpPr>
        <p:sp>
          <p:nvSpPr>
            <p:cNvPr id="45058" name="Rectangle 3"/>
            <p:cNvSpPr/>
            <p:nvPr/>
          </p:nvSpPr>
          <p:spPr>
            <a:xfrm>
              <a:off x="3600" y="528"/>
              <a:ext cx="2016" cy="1584"/>
            </a:xfrm>
            <a:prstGeom prst="rect">
              <a:avLst/>
            </a:prstGeom>
            <a:solidFill>
              <a:schemeClr val="bg1"/>
            </a:solidFill>
            <a:ln w="9525" cap="flat" cmpd="sng">
              <a:solidFill>
                <a:schemeClr val="tx2"/>
              </a:solidFill>
              <a:prstDash val="solid"/>
              <a:miter/>
              <a:headEnd type="none" w="med" len="med"/>
              <a:tailEnd type="none" w="med" len="med"/>
            </a:ln>
          </p:spPr>
          <p:txBody>
            <a:bodyPr wrap="none" anchor="ctr"/>
            <a:p>
              <a:endParaRPr lang="zh-CN" altLang="en-US" dirty="0">
                <a:solidFill>
                  <a:srgbClr val="000000"/>
                </a:solidFill>
                <a:latin typeface="Times New Roman" panose="02020603050405020304" pitchFamily="18" charset="0"/>
                <a:ea typeface="宋体" panose="02010600030101010101" pitchFamily="2" charset="-122"/>
              </a:endParaRPr>
            </a:p>
          </p:txBody>
        </p:sp>
        <p:sp>
          <p:nvSpPr>
            <p:cNvPr id="45059" name="Freeform 4"/>
            <p:cNvSpPr/>
            <p:nvPr/>
          </p:nvSpPr>
          <p:spPr>
            <a:xfrm>
              <a:off x="3734" y="624"/>
              <a:ext cx="1166" cy="881"/>
            </a:xfrm>
            <a:custGeom>
              <a:avLst/>
              <a:gdLst/>
              <a:ahLst/>
              <a:cxnLst>
                <a:cxn ang="0">
                  <a:pos x="0" y="392"/>
                </a:cxn>
                <a:cxn ang="0">
                  <a:pos x="70" y="355"/>
                </a:cxn>
                <a:cxn ang="0">
                  <a:pos x="130" y="299"/>
                </a:cxn>
                <a:cxn ang="0">
                  <a:pos x="175" y="225"/>
                </a:cxn>
                <a:cxn ang="0">
                  <a:pos x="226" y="112"/>
                </a:cxn>
                <a:cxn ang="0">
                  <a:pos x="270" y="0"/>
                </a:cxn>
              </a:cxnLst>
              <a:pathLst>
                <a:path w="1488" h="1008">
                  <a:moveTo>
                    <a:pt x="0" y="1008"/>
                  </a:moveTo>
                  <a:cubicBezTo>
                    <a:pt x="132" y="980"/>
                    <a:pt x="264" y="952"/>
                    <a:pt x="384" y="912"/>
                  </a:cubicBezTo>
                  <a:cubicBezTo>
                    <a:pt x="504" y="872"/>
                    <a:pt x="624" y="824"/>
                    <a:pt x="720" y="768"/>
                  </a:cubicBezTo>
                  <a:cubicBezTo>
                    <a:pt x="816" y="712"/>
                    <a:pt x="872" y="656"/>
                    <a:pt x="960" y="576"/>
                  </a:cubicBezTo>
                  <a:cubicBezTo>
                    <a:pt x="1048" y="496"/>
                    <a:pt x="1160" y="384"/>
                    <a:pt x="1248" y="288"/>
                  </a:cubicBezTo>
                  <a:cubicBezTo>
                    <a:pt x="1336" y="192"/>
                    <a:pt x="1448" y="48"/>
                    <a:pt x="1488" y="0"/>
                  </a:cubicBezTo>
                </a:path>
              </a:pathLst>
            </a:custGeom>
            <a:noFill/>
            <a:ln w="19050" cap="flat" cmpd="sng">
              <a:solidFill>
                <a:srgbClr val="CC0099"/>
              </a:solidFill>
              <a:prstDash val="solid"/>
              <a:round/>
              <a:headEnd type="none" w="med" len="med"/>
              <a:tailEnd type="triangle" w="sm" len="lg"/>
            </a:ln>
          </p:spPr>
          <p:txBody>
            <a:bodyPr/>
            <a:p>
              <a:endParaRPr lang="zh-CN" altLang="en-US"/>
            </a:p>
          </p:txBody>
        </p:sp>
        <p:sp>
          <p:nvSpPr>
            <p:cNvPr id="45060" name="Freeform 5"/>
            <p:cNvSpPr/>
            <p:nvPr/>
          </p:nvSpPr>
          <p:spPr>
            <a:xfrm>
              <a:off x="3696" y="1149"/>
              <a:ext cx="1624" cy="608"/>
            </a:xfrm>
            <a:custGeom>
              <a:avLst/>
              <a:gdLst/>
              <a:ahLst/>
              <a:cxnLst>
                <a:cxn ang="0">
                  <a:pos x="0" y="270"/>
                </a:cxn>
                <a:cxn ang="0">
                  <a:pos x="61" y="214"/>
                </a:cxn>
                <a:cxn ang="0">
                  <a:pos x="130" y="140"/>
                </a:cxn>
                <a:cxn ang="0">
                  <a:pos x="192" y="87"/>
                </a:cxn>
                <a:cxn ang="0">
                  <a:pos x="244" y="46"/>
                </a:cxn>
                <a:cxn ang="0">
                  <a:pos x="349" y="9"/>
                </a:cxn>
                <a:cxn ang="0">
                  <a:pos x="376" y="0"/>
                </a:cxn>
              </a:cxnLst>
              <a:pathLst>
                <a:path w="2072" h="696">
                  <a:moveTo>
                    <a:pt x="0" y="696"/>
                  </a:moveTo>
                  <a:cubicBezTo>
                    <a:pt x="108" y="652"/>
                    <a:pt x="216" y="608"/>
                    <a:pt x="336" y="552"/>
                  </a:cubicBezTo>
                  <a:cubicBezTo>
                    <a:pt x="456" y="496"/>
                    <a:pt x="600" y="415"/>
                    <a:pt x="720" y="360"/>
                  </a:cubicBezTo>
                  <a:cubicBezTo>
                    <a:pt x="840" y="305"/>
                    <a:pt x="952" y="264"/>
                    <a:pt x="1056" y="224"/>
                  </a:cubicBezTo>
                  <a:cubicBezTo>
                    <a:pt x="1160" y="184"/>
                    <a:pt x="1200" y="153"/>
                    <a:pt x="1344" y="120"/>
                  </a:cubicBezTo>
                  <a:cubicBezTo>
                    <a:pt x="1488" y="87"/>
                    <a:pt x="1799" y="44"/>
                    <a:pt x="1920" y="24"/>
                  </a:cubicBezTo>
                  <a:cubicBezTo>
                    <a:pt x="2041" y="4"/>
                    <a:pt x="2040" y="5"/>
                    <a:pt x="2072" y="0"/>
                  </a:cubicBezTo>
                </a:path>
              </a:pathLst>
            </a:custGeom>
            <a:noFill/>
            <a:ln w="19050" cap="flat" cmpd="sng">
              <a:solidFill>
                <a:srgbClr val="CC0099"/>
              </a:solidFill>
              <a:prstDash val="solid"/>
              <a:round/>
              <a:headEnd type="none" w="med" len="med"/>
              <a:tailEnd type="triangle" w="sm" len="lg"/>
            </a:ln>
          </p:spPr>
          <p:txBody>
            <a:bodyPr/>
            <a:p>
              <a:endParaRPr lang="zh-CN" altLang="en-US"/>
            </a:p>
          </p:txBody>
        </p:sp>
        <p:sp>
          <p:nvSpPr>
            <p:cNvPr id="45061" name="Freeform 6"/>
            <p:cNvSpPr/>
            <p:nvPr/>
          </p:nvSpPr>
          <p:spPr>
            <a:xfrm>
              <a:off x="3884" y="1550"/>
              <a:ext cx="1656" cy="466"/>
            </a:xfrm>
            <a:custGeom>
              <a:avLst/>
              <a:gdLst/>
              <a:ahLst/>
              <a:cxnLst>
                <a:cxn ang="0">
                  <a:pos x="0" y="208"/>
                </a:cxn>
                <a:cxn ang="0">
                  <a:pos x="70" y="77"/>
                </a:cxn>
                <a:cxn ang="0">
                  <a:pos x="140" y="21"/>
                </a:cxn>
                <a:cxn ang="0">
                  <a:pos x="236" y="3"/>
                </a:cxn>
                <a:cxn ang="0">
                  <a:pos x="305" y="8"/>
                </a:cxn>
                <a:cxn ang="0">
                  <a:pos x="385" y="39"/>
                </a:cxn>
              </a:cxnLst>
              <a:pathLst>
                <a:path w="2112" h="533">
                  <a:moveTo>
                    <a:pt x="0" y="533"/>
                  </a:moveTo>
                  <a:cubicBezTo>
                    <a:pt x="136" y="401"/>
                    <a:pt x="256" y="277"/>
                    <a:pt x="384" y="197"/>
                  </a:cubicBezTo>
                  <a:cubicBezTo>
                    <a:pt x="512" y="117"/>
                    <a:pt x="616" y="85"/>
                    <a:pt x="768" y="53"/>
                  </a:cubicBezTo>
                  <a:cubicBezTo>
                    <a:pt x="920" y="21"/>
                    <a:pt x="1145" y="10"/>
                    <a:pt x="1296" y="5"/>
                  </a:cubicBezTo>
                  <a:cubicBezTo>
                    <a:pt x="1447" y="0"/>
                    <a:pt x="1536" y="5"/>
                    <a:pt x="1672" y="21"/>
                  </a:cubicBezTo>
                  <a:cubicBezTo>
                    <a:pt x="1808" y="37"/>
                    <a:pt x="2020" y="84"/>
                    <a:pt x="2112" y="101"/>
                  </a:cubicBezTo>
                </a:path>
              </a:pathLst>
            </a:custGeom>
            <a:noFill/>
            <a:ln w="19050" cap="flat" cmpd="sng">
              <a:solidFill>
                <a:srgbClr val="CC0099"/>
              </a:solidFill>
              <a:prstDash val="solid"/>
              <a:round/>
              <a:headEnd type="none" w="med" len="med"/>
              <a:tailEnd type="triangle" w="sm" len="lg"/>
            </a:ln>
          </p:spPr>
          <p:txBody>
            <a:bodyPr/>
            <a:p>
              <a:endParaRPr lang="zh-CN" altLang="en-US"/>
            </a:p>
          </p:txBody>
        </p:sp>
        <p:sp>
          <p:nvSpPr>
            <p:cNvPr id="45062" name="Freeform 7"/>
            <p:cNvSpPr/>
            <p:nvPr/>
          </p:nvSpPr>
          <p:spPr>
            <a:xfrm>
              <a:off x="3734" y="708"/>
              <a:ext cx="865" cy="479"/>
            </a:xfrm>
            <a:custGeom>
              <a:avLst/>
              <a:gdLst/>
              <a:ahLst/>
              <a:cxnLst>
                <a:cxn ang="0">
                  <a:pos x="0" y="168"/>
                </a:cxn>
                <a:cxn ang="0">
                  <a:pos x="32" y="198"/>
                </a:cxn>
                <a:cxn ang="0">
                  <a:pos x="78" y="206"/>
                </a:cxn>
                <a:cxn ang="0">
                  <a:pos x="139" y="150"/>
                </a:cxn>
                <a:cxn ang="0">
                  <a:pos x="200" y="0"/>
                </a:cxn>
              </a:cxnLst>
              <a:pathLst>
                <a:path w="1104" h="548">
                  <a:moveTo>
                    <a:pt x="0" y="432"/>
                  </a:moveTo>
                  <a:cubicBezTo>
                    <a:pt x="29" y="444"/>
                    <a:pt x="104" y="488"/>
                    <a:pt x="176" y="504"/>
                  </a:cubicBezTo>
                  <a:cubicBezTo>
                    <a:pt x="248" y="520"/>
                    <a:pt x="333" y="548"/>
                    <a:pt x="432" y="528"/>
                  </a:cubicBezTo>
                  <a:cubicBezTo>
                    <a:pt x="531" y="508"/>
                    <a:pt x="656" y="472"/>
                    <a:pt x="768" y="384"/>
                  </a:cubicBezTo>
                  <a:cubicBezTo>
                    <a:pt x="880" y="296"/>
                    <a:pt x="1048" y="64"/>
                    <a:pt x="1104" y="0"/>
                  </a:cubicBezTo>
                </a:path>
              </a:pathLst>
            </a:custGeom>
            <a:noFill/>
            <a:ln w="19050" cap="flat" cmpd="sng">
              <a:solidFill>
                <a:srgbClr val="CC0099"/>
              </a:solidFill>
              <a:prstDash val="solid"/>
              <a:round/>
              <a:headEnd type="none" w="med" len="med"/>
              <a:tailEnd type="triangle" w="sm" len="lg"/>
            </a:ln>
          </p:spPr>
          <p:txBody>
            <a:bodyPr/>
            <a:p>
              <a:endParaRPr lang="zh-CN" altLang="en-US"/>
            </a:p>
          </p:txBody>
        </p:sp>
        <p:graphicFrame>
          <p:nvGraphicFramePr>
            <p:cNvPr id="45063" name="Object 8"/>
            <p:cNvGraphicFramePr>
              <a:graphicFrameLocks noChangeAspect="1"/>
            </p:cNvGraphicFramePr>
            <p:nvPr/>
          </p:nvGraphicFramePr>
          <p:xfrm>
            <a:off x="5136" y="1152"/>
            <a:ext cx="307" cy="432"/>
          </p:xfrm>
          <a:graphic>
            <a:graphicData uri="http://schemas.openxmlformats.org/presentationml/2006/ole">
              <mc:AlternateContent xmlns:mc="http://schemas.openxmlformats.org/markup-compatibility/2006">
                <mc:Choice xmlns:v="urn:schemas-microsoft-com:vml" Requires="v">
                  <p:oleObj spid="_x0000_s3104" name="" r:id="rId1" imgW="127000" imgH="177800" progId="Equation.3">
                    <p:embed/>
                  </p:oleObj>
                </mc:Choice>
                <mc:Fallback>
                  <p:oleObj name="" r:id="rId1" imgW="127000" imgH="177800" progId="Equation.3">
                    <p:embed/>
                    <p:pic>
                      <p:nvPicPr>
                        <p:cNvPr id="0" name="图片 3103"/>
                        <p:cNvPicPr/>
                        <p:nvPr/>
                      </p:nvPicPr>
                      <p:blipFill>
                        <a:blip r:embed="rId2">
                          <a:clrChange>
                            <a:clrFrom>
                              <a:srgbClr val="000000"/>
                            </a:clrFrom>
                            <a:clrTo>
                              <a:srgbClr val="CC00CC"/>
                            </a:clrTo>
                          </a:clrChange>
                        </a:blip>
                        <a:stretch>
                          <a:fillRect/>
                        </a:stretch>
                      </p:blipFill>
                      <p:spPr>
                        <a:xfrm>
                          <a:off x="5136" y="1152"/>
                          <a:ext cx="307" cy="432"/>
                        </a:xfrm>
                        <a:prstGeom prst="rect">
                          <a:avLst/>
                        </a:prstGeom>
                        <a:noFill/>
                        <a:ln w="38100">
                          <a:noFill/>
                          <a:miter/>
                        </a:ln>
                      </p:spPr>
                    </p:pic>
                  </p:oleObj>
                </mc:Fallback>
              </mc:AlternateContent>
            </a:graphicData>
          </a:graphic>
        </p:graphicFrame>
        <p:sp>
          <p:nvSpPr>
            <p:cNvPr id="45064" name="Arc 9"/>
            <p:cNvSpPr/>
            <p:nvPr/>
          </p:nvSpPr>
          <p:spPr>
            <a:xfrm flipV="1">
              <a:off x="4032" y="847"/>
              <a:ext cx="768" cy="804"/>
            </a:xfrm>
            <a:custGeom>
              <a:avLst/>
              <a:gdLst/>
              <a:ahLst/>
              <a:cxnLst>
                <a:cxn ang="0">
                  <a:pos x="0" y="0"/>
                </a:cxn>
                <a:cxn ang="0">
                  <a:pos x="0" y="0"/>
                </a:cxn>
                <a:cxn ang="0">
                  <a:pos x="0" y="0"/>
                </a:cxn>
              </a:cxnLst>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28575" cap="flat" cmpd="sng">
              <a:solidFill>
                <a:srgbClr val="0000FF"/>
              </a:solidFill>
              <a:prstDash val="dash"/>
              <a:round/>
              <a:headEnd type="none" w="med" len="med"/>
              <a:tailEnd type="none" w="sm" len="lg"/>
            </a:ln>
          </p:spPr>
          <p:txBody>
            <a:bodyPr/>
            <a:p>
              <a:endParaRPr lang="zh-CN" altLang="en-US"/>
            </a:p>
          </p:txBody>
        </p:sp>
        <p:sp>
          <p:nvSpPr>
            <p:cNvPr id="45065" name="Oval 10"/>
            <p:cNvSpPr/>
            <p:nvPr/>
          </p:nvSpPr>
          <p:spPr>
            <a:xfrm>
              <a:off x="3984" y="1607"/>
              <a:ext cx="96" cy="89"/>
            </a:xfrm>
            <a:prstGeom prst="ellipse">
              <a:avLst/>
            </a:prstGeom>
            <a:solidFill>
              <a:srgbClr val="FF3300"/>
            </a:solidFill>
            <a:ln w="28575" cap="flat" cmpd="sng">
              <a:solidFill>
                <a:schemeClr val="tx1"/>
              </a:solidFill>
              <a:prstDash val="solid"/>
              <a:round/>
              <a:headEnd type="none" w="med" len="med"/>
              <a:tailEnd type="none" w="med" len="med"/>
            </a:ln>
          </p:spPr>
          <p:txBody>
            <a:bodyPr wrap="none" anchor="ctr"/>
            <a:p>
              <a:endParaRPr lang="zh-CN" altLang="en-US" dirty="0">
                <a:solidFill>
                  <a:srgbClr val="000000"/>
                </a:solidFill>
                <a:latin typeface="Times New Roman" panose="02020603050405020304" pitchFamily="18" charset="0"/>
                <a:ea typeface="宋体" panose="02010600030101010101" pitchFamily="2" charset="-122"/>
              </a:endParaRPr>
            </a:p>
          </p:txBody>
        </p:sp>
        <p:sp>
          <p:nvSpPr>
            <p:cNvPr id="45066" name="Oval 11"/>
            <p:cNvSpPr/>
            <p:nvPr/>
          </p:nvSpPr>
          <p:spPr>
            <a:xfrm>
              <a:off x="4752" y="847"/>
              <a:ext cx="96" cy="90"/>
            </a:xfrm>
            <a:prstGeom prst="ellipse">
              <a:avLst/>
            </a:prstGeom>
            <a:noFill/>
            <a:ln w="28575" cap="flat" cmpd="sng">
              <a:solidFill>
                <a:srgbClr val="FF3300"/>
              </a:solidFill>
              <a:prstDash val="solid"/>
              <a:round/>
              <a:headEnd type="none" w="med" len="med"/>
              <a:tailEnd type="none" w="med" len="med"/>
            </a:ln>
          </p:spPr>
          <p:txBody>
            <a:bodyPr wrap="none" anchor="ctr"/>
            <a:p>
              <a:endParaRPr lang="zh-CN" altLang="en-US" dirty="0">
                <a:solidFill>
                  <a:srgbClr val="000000"/>
                </a:solidFill>
                <a:latin typeface="Times New Roman" panose="02020603050405020304" pitchFamily="18" charset="0"/>
                <a:ea typeface="宋体" panose="02010600030101010101" pitchFamily="2" charset="-122"/>
              </a:endParaRPr>
            </a:p>
          </p:txBody>
        </p:sp>
        <p:graphicFrame>
          <p:nvGraphicFramePr>
            <p:cNvPr id="45067" name="Object 12"/>
            <p:cNvGraphicFramePr>
              <a:graphicFrameLocks noChangeAspect="1"/>
            </p:cNvGraphicFramePr>
            <p:nvPr/>
          </p:nvGraphicFramePr>
          <p:xfrm>
            <a:off x="3888" y="1205"/>
            <a:ext cx="309" cy="402"/>
          </p:xfrm>
          <a:graphic>
            <a:graphicData uri="http://schemas.openxmlformats.org/presentationml/2006/ole">
              <mc:AlternateContent xmlns:mc="http://schemas.openxmlformats.org/markup-compatibility/2006">
                <mc:Choice xmlns:v="urn:schemas-microsoft-com:vml" Requires="v">
                  <p:oleObj spid="_x0000_s3103" name="" r:id="rId3" imgW="165100" imgH="228600" progId="Equation.3">
                    <p:embed/>
                  </p:oleObj>
                </mc:Choice>
                <mc:Fallback>
                  <p:oleObj name="" r:id="rId3" imgW="165100" imgH="228600" progId="Equation.3">
                    <p:embed/>
                    <p:pic>
                      <p:nvPicPr>
                        <p:cNvPr id="0" name="图片 3102"/>
                        <p:cNvPicPr/>
                        <p:nvPr/>
                      </p:nvPicPr>
                      <p:blipFill>
                        <a:blip r:embed="rId4"/>
                        <a:stretch>
                          <a:fillRect/>
                        </a:stretch>
                      </p:blipFill>
                      <p:spPr>
                        <a:xfrm>
                          <a:off x="3888" y="1205"/>
                          <a:ext cx="309" cy="402"/>
                        </a:xfrm>
                        <a:prstGeom prst="rect">
                          <a:avLst/>
                        </a:prstGeom>
                        <a:noFill/>
                        <a:ln w="38100">
                          <a:noFill/>
                          <a:miter/>
                        </a:ln>
                      </p:spPr>
                    </p:pic>
                  </p:oleObj>
                </mc:Fallback>
              </mc:AlternateContent>
            </a:graphicData>
          </a:graphic>
        </p:graphicFrame>
        <p:sp>
          <p:nvSpPr>
            <p:cNvPr id="45068" name="Line 13"/>
            <p:cNvSpPr/>
            <p:nvPr/>
          </p:nvSpPr>
          <p:spPr>
            <a:xfrm flipV="1">
              <a:off x="4560" y="1339"/>
              <a:ext cx="96" cy="89"/>
            </a:xfrm>
            <a:prstGeom prst="line">
              <a:avLst/>
            </a:prstGeom>
            <a:ln w="38100" cap="flat" cmpd="sng">
              <a:solidFill>
                <a:srgbClr val="0000FF"/>
              </a:solidFill>
              <a:prstDash val="solid"/>
              <a:round/>
              <a:headEnd type="none" w="med" len="med"/>
              <a:tailEnd type="triangle" w="sm" len="lg"/>
            </a:ln>
          </p:spPr>
        </p:sp>
        <p:graphicFrame>
          <p:nvGraphicFramePr>
            <p:cNvPr id="45069" name="Object 14"/>
            <p:cNvGraphicFramePr>
              <a:graphicFrameLocks noChangeAspect="1"/>
            </p:cNvGraphicFramePr>
            <p:nvPr/>
          </p:nvGraphicFramePr>
          <p:xfrm>
            <a:off x="3722" y="1658"/>
            <a:ext cx="262" cy="287"/>
          </p:xfrm>
          <a:graphic>
            <a:graphicData uri="http://schemas.openxmlformats.org/presentationml/2006/ole">
              <mc:AlternateContent xmlns:mc="http://schemas.openxmlformats.org/markup-compatibility/2006">
                <mc:Choice xmlns:v="urn:schemas-microsoft-com:vml" Requires="v">
                  <p:oleObj spid="_x0000_s3076" name="" r:id="rId5" imgW="127000" imgH="139700" progId="Equation.DSMT4">
                    <p:embed/>
                  </p:oleObj>
                </mc:Choice>
                <mc:Fallback>
                  <p:oleObj name="" r:id="rId5" imgW="127000" imgH="139700" progId="Equation.DSMT4">
                    <p:embed/>
                    <p:pic>
                      <p:nvPicPr>
                        <p:cNvPr id="0" name="图片 3075"/>
                        <p:cNvPicPr/>
                        <p:nvPr/>
                      </p:nvPicPr>
                      <p:blipFill>
                        <a:blip r:embed="rId6"/>
                        <a:stretch>
                          <a:fillRect/>
                        </a:stretch>
                      </p:blipFill>
                      <p:spPr>
                        <a:xfrm>
                          <a:off x="3722" y="1658"/>
                          <a:ext cx="262" cy="287"/>
                        </a:xfrm>
                        <a:prstGeom prst="rect">
                          <a:avLst/>
                        </a:prstGeom>
                        <a:noFill/>
                        <a:ln w="38100">
                          <a:noFill/>
                          <a:miter/>
                        </a:ln>
                      </p:spPr>
                    </p:pic>
                  </p:oleObj>
                </mc:Fallback>
              </mc:AlternateContent>
            </a:graphicData>
          </a:graphic>
        </p:graphicFrame>
        <p:graphicFrame>
          <p:nvGraphicFramePr>
            <p:cNvPr id="45070" name="Object 15"/>
            <p:cNvGraphicFramePr>
              <a:graphicFrameLocks noChangeAspect="1"/>
            </p:cNvGraphicFramePr>
            <p:nvPr/>
          </p:nvGraphicFramePr>
          <p:xfrm>
            <a:off x="4922" y="707"/>
            <a:ext cx="262" cy="367"/>
          </p:xfrm>
          <a:graphic>
            <a:graphicData uri="http://schemas.openxmlformats.org/presentationml/2006/ole">
              <mc:AlternateContent xmlns:mc="http://schemas.openxmlformats.org/markup-compatibility/2006">
                <mc:Choice xmlns:v="urn:schemas-microsoft-com:vml" Requires="v">
                  <p:oleObj spid="_x0000_s3080" name="" r:id="rId7" imgW="127000" imgH="177165" progId="Equation.DSMT4">
                    <p:embed/>
                  </p:oleObj>
                </mc:Choice>
                <mc:Fallback>
                  <p:oleObj name="" r:id="rId7" imgW="127000" imgH="177165" progId="Equation.DSMT4">
                    <p:embed/>
                    <p:pic>
                      <p:nvPicPr>
                        <p:cNvPr id="0" name="图片 3079"/>
                        <p:cNvPicPr/>
                        <p:nvPr/>
                      </p:nvPicPr>
                      <p:blipFill>
                        <a:blip r:embed="rId8"/>
                        <a:stretch>
                          <a:fillRect/>
                        </a:stretch>
                      </p:blipFill>
                      <p:spPr>
                        <a:xfrm>
                          <a:off x="4922" y="707"/>
                          <a:ext cx="262" cy="367"/>
                        </a:xfrm>
                        <a:prstGeom prst="rect">
                          <a:avLst/>
                        </a:prstGeom>
                        <a:noFill/>
                        <a:ln w="38100">
                          <a:noFill/>
                          <a:miter/>
                        </a:ln>
                      </p:spPr>
                    </p:pic>
                  </p:oleObj>
                </mc:Fallback>
              </mc:AlternateContent>
            </a:graphicData>
          </a:graphic>
        </p:graphicFrame>
      </p:grpSp>
      <p:sp>
        <p:nvSpPr>
          <p:cNvPr id="167966" name="Rectangle 30"/>
          <p:cNvSpPr>
            <a:spLocks noChangeArrowheads="1"/>
          </p:cNvSpPr>
          <p:nvPr/>
        </p:nvSpPr>
        <p:spPr bwMode="auto">
          <a:xfrm>
            <a:off x="457200" y="3084513"/>
            <a:ext cx="4876800" cy="1641475"/>
          </a:xfrm>
          <a:prstGeom prst="rect">
            <a:avLst/>
          </a:prstGeom>
          <a:gradFill rotWithShape="0">
            <a:gsLst>
              <a:gs pos="0">
                <a:schemeClr val="accent1"/>
              </a:gs>
              <a:gs pos="50000">
                <a:srgbClr val="FFFFFF"/>
              </a:gs>
              <a:gs pos="100000">
                <a:schemeClr val="accent1"/>
              </a:gs>
            </a:gsLst>
            <a:lin ang="5400000" scaled="1"/>
          </a:gradFill>
          <a:ln w="9525">
            <a:solidFill>
              <a:schemeClr val="tx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1C1C1C"/>
                </a:solidFill>
                <a:effectLst/>
                <a:uLnTx/>
                <a:uFillTx/>
                <a:latin typeface="Times New Roman" panose="02020603050405020304" pitchFamily="18" charset="0"/>
                <a:ea typeface="宋体" panose="02010600030101010101" pitchFamily="2" charset="-122"/>
                <a:cs typeface="+mn-cs"/>
                <a:sym typeface="+mn-ea"/>
              </a:rPr>
              <a:t>静电场中</a:t>
            </a:r>
            <a:r>
              <a:rPr kumimoji="0" lang="en-US" altLang="zh-CN" sz="2800" b="1" i="1" u="none" strike="noStrike" kern="1200" cap="none" spc="0" normalizeH="0" baseline="0" noProof="0">
                <a:ln>
                  <a:noFill/>
                </a:ln>
                <a:solidFill>
                  <a:srgbClr val="1C1C1C"/>
                </a:solidFill>
                <a:effectLst/>
                <a:uLnTx/>
                <a:uFillTx/>
                <a:latin typeface="Times New Roman" panose="02020603050405020304" pitchFamily="18" charset="0"/>
                <a:ea typeface="宋体" panose="02010600030101010101" pitchFamily="2" charset="-122"/>
                <a:cs typeface="+mn-cs"/>
                <a:sym typeface="+mn-ea"/>
              </a:rPr>
              <a:t>a</a:t>
            </a:r>
            <a:r>
              <a:rPr kumimoji="0" lang="zh-CN" altLang="en-US" sz="2800" b="1" i="0" u="none" strike="noStrike" kern="1200" cap="none" spc="0" normalizeH="0" baseline="0" noProof="0">
                <a:ln>
                  <a:noFill/>
                </a:ln>
                <a:solidFill>
                  <a:srgbClr val="1C1C1C"/>
                </a:solidFill>
                <a:effectLst/>
                <a:uLnTx/>
                <a:uFillTx/>
                <a:latin typeface="Times New Roman" panose="02020603050405020304" pitchFamily="18" charset="0"/>
                <a:ea typeface="宋体" panose="02010600030101010101" pitchFamily="2" charset="-122"/>
                <a:cs typeface="+mn-cs"/>
                <a:sym typeface="+mn-ea"/>
              </a:rPr>
              <a:t>，</a:t>
            </a:r>
            <a:r>
              <a:rPr kumimoji="0" lang="en-US" altLang="zh-CN" sz="2800" b="1" i="1" u="none" strike="noStrike" kern="1200" cap="none" spc="0" normalizeH="0" baseline="0" noProof="0">
                <a:ln>
                  <a:noFill/>
                </a:ln>
                <a:solidFill>
                  <a:srgbClr val="1C1C1C"/>
                </a:solidFill>
                <a:effectLst/>
                <a:uLnTx/>
                <a:uFillTx/>
                <a:latin typeface="Times New Roman" panose="02020603050405020304" pitchFamily="18" charset="0"/>
                <a:ea typeface="宋体" panose="02010600030101010101" pitchFamily="2" charset="-122"/>
                <a:cs typeface="+mn-cs"/>
                <a:sym typeface="+mn-ea"/>
              </a:rPr>
              <a:t>b</a:t>
            </a:r>
            <a:r>
              <a:rPr kumimoji="0" lang="zh-CN" altLang="en-US" sz="2800" b="1" i="0" u="none" strike="noStrike" kern="1200" cap="none" spc="0" normalizeH="0" baseline="0" noProof="0">
                <a:ln>
                  <a:noFill/>
                </a:ln>
                <a:solidFill>
                  <a:srgbClr val="1C1C1C"/>
                </a:solidFill>
                <a:effectLst/>
                <a:uLnTx/>
                <a:uFillTx/>
                <a:latin typeface="Times New Roman" panose="02020603050405020304" pitchFamily="18" charset="0"/>
                <a:ea typeface="宋体" panose="02010600030101010101" pitchFamily="2" charset="-122"/>
                <a:cs typeface="+mn-cs"/>
                <a:sym typeface="+mn-ea"/>
              </a:rPr>
              <a:t>两点的</a:t>
            </a:r>
            <a:r>
              <a:rPr kumimoji="0" lang="zh-CN" altLang="en-US" sz="2800" b="1" i="0" u="none" strike="noStrike" kern="1200" cap="none" spc="0" normalizeH="0" baseline="0" noProof="0">
                <a:ln>
                  <a:noFill/>
                </a:ln>
                <a:solidFill>
                  <a:srgbClr val="CC0000"/>
                </a:solidFill>
                <a:effectLst/>
                <a:uLnTx/>
                <a:uFillTx/>
                <a:latin typeface="Times New Roman" panose="02020603050405020304" pitchFamily="18" charset="0"/>
                <a:ea typeface="宋体" panose="02010600030101010101" pitchFamily="2" charset="-122"/>
                <a:cs typeface="+mn-cs"/>
                <a:sym typeface="+mn-ea"/>
              </a:rPr>
              <a:t>电势差</a:t>
            </a:r>
            <a:r>
              <a:rPr kumimoji="0" lang="zh-CN" altLang="en-US" sz="2800" b="1" i="0" u="none" strike="noStrike" kern="1200" cap="none" spc="0" normalizeH="0" baseline="0" noProof="0">
                <a:ln>
                  <a:noFill/>
                </a:ln>
                <a:solidFill>
                  <a:srgbClr val="1C1C1C"/>
                </a:solidFill>
                <a:effectLst/>
                <a:uLnTx/>
                <a:uFillTx/>
                <a:latin typeface="Times New Roman" panose="02020603050405020304" pitchFamily="18" charset="0"/>
                <a:ea typeface="宋体" panose="02010600030101010101" pitchFamily="2" charset="-122"/>
                <a:cs typeface="+mn-cs"/>
                <a:sym typeface="+mn-ea"/>
              </a:rPr>
              <a:t>等于</a:t>
            </a:r>
            <a:r>
              <a:rPr kumimoji="0" lang="zh-CN" altLang="en-US" sz="2800" b="1" i="0" u="none" strike="noStrike" kern="1200" cap="none" spc="0" normalizeH="0" baseline="0" noProof="0">
                <a:ln>
                  <a:noFill/>
                </a:ln>
                <a:solidFill>
                  <a:srgbClr val="CC0000"/>
                </a:solidFill>
                <a:effectLst/>
                <a:uLnTx/>
                <a:uFillTx/>
                <a:latin typeface="Times New Roman" panose="02020603050405020304" pitchFamily="18" charset="0"/>
                <a:ea typeface="宋体" panose="02010600030101010101" pitchFamily="2" charset="-122"/>
                <a:cs typeface="+mn-cs"/>
                <a:sym typeface="+mn-ea"/>
              </a:rPr>
              <a:t>单位正电荷</a:t>
            </a:r>
            <a:r>
              <a:rPr kumimoji="0" lang="zh-CN" altLang="en-US" sz="2800" b="1" i="0" u="none" strike="noStrike" kern="1200" cap="none" spc="0" normalizeH="0" baseline="0" noProof="0">
                <a:ln>
                  <a:noFill/>
                </a:ln>
                <a:solidFill>
                  <a:srgbClr val="1C1C1C"/>
                </a:solidFill>
                <a:effectLst/>
                <a:uLnTx/>
                <a:uFillTx/>
                <a:latin typeface="Times New Roman" panose="02020603050405020304" pitchFamily="18" charset="0"/>
                <a:ea typeface="宋体" panose="02010600030101010101" pitchFamily="2" charset="-122"/>
                <a:cs typeface="+mn-cs"/>
                <a:sym typeface="+mn-ea"/>
              </a:rPr>
              <a:t>从</a:t>
            </a:r>
            <a:r>
              <a:rPr kumimoji="0" lang="en-US" altLang="zh-CN" sz="2800" b="1" i="1" u="none" strike="noStrike" kern="1200" cap="none" spc="0" normalizeH="0" baseline="0" noProof="0">
                <a:ln>
                  <a:noFill/>
                </a:ln>
                <a:solidFill>
                  <a:srgbClr val="1C1C1C"/>
                </a:solidFill>
                <a:effectLst/>
                <a:uLnTx/>
                <a:uFillTx/>
                <a:latin typeface="Times New Roman" panose="02020603050405020304" pitchFamily="18" charset="0"/>
                <a:ea typeface="宋体" panose="02010600030101010101" pitchFamily="2" charset="-122"/>
                <a:cs typeface="+mn-cs"/>
                <a:sym typeface="+mn-ea"/>
              </a:rPr>
              <a:t>a</a:t>
            </a:r>
            <a:r>
              <a:rPr kumimoji="0" lang="zh-CN" altLang="en-US" sz="2800" b="1" i="0" u="none" strike="noStrike" kern="1200" cap="none" spc="0" normalizeH="0" baseline="0" noProof="0">
                <a:ln>
                  <a:noFill/>
                </a:ln>
                <a:solidFill>
                  <a:srgbClr val="1C1C1C"/>
                </a:solidFill>
                <a:effectLst/>
                <a:uLnTx/>
                <a:uFillTx/>
                <a:latin typeface="Times New Roman" panose="02020603050405020304" pitchFamily="18" charset="0"/>
                <a:ea typeface="宋体" panose="02010600030101010101" pitchFamily="2" charset="-122"/>
                <a:cs typeface="+mn-cs"/>
                <a:sym typeface="+mn-ea"/>
              </a:rPr>
              <a:t>点移到</a:t>
            </a:r>
            <a:r>
              <a:rPr kumimoji="0" lang="en-US" altLang="zh-CN" sz="2800" b="1" i="1" u="none" strike="noStrike" kern="1200" cap="none" spc="0" normalizeH="0" baseline="0" noProof="0">
                <a:ln>
                  <a:noFill/>
                </a:ln>
                <a:solidFill>
                  <a:srgbClr val="1C1C1C"/>
                </a:solidFill>
                <a:effectLst/>
                <a:uLnTx/>
                <a:uFillTx/>
                <a:latin typeface="Times New Roman" panose="02020603050405020304" pitchFamily="18" charset="0"/>
                <a:ea typeface="宋体" panose="02010600030101010101" pitchFamily="2" charset="-122"/>
                <a:cs typeface="+mn-cs"/>
                <a:sym typeface="+mn-ea"/>
              </a:rPr>
              <a:t>b</a:t>
            </a:r>
            <a:r>
              <a:rPr kumimoji="0" lang="zh-CN" altLang="en-US" sz="2800" b="1" i="0" u="none" strike="noStrike" kern="1200" cap="none" spc="0" normalizeH="0" baseline="0" noProof="0">
                <a:ln>
                  <a:noFill/>
                </a:ln>
                <a:solidFill>
                  <a:srgbClr val="1C1C1C"/>
                </a:solidFill>
                <a:effectLst/>
                <a:uLnTx/>
                <a:uFillTx/>
                <a:latin typeface="Times New Roman" panose="02020603050405020304" pitchFamily="18" charset="0"/>
                <a:ea typeface="宋体" panose="02010600030101010101" pitchFamily="2" charset="-122"/>
                <a:cs typeface="+mn-cs"/>
                <a:sym typeface="+mn-ea"/>
              </a:rPr>
              <a:t>点时电场力做的功。</a:t>
            </a:r>
            <a:r>
              <a:rPr kumimoji="0" lang="en-US" altLang="zh-CN" sz="2800" b="1" i="0" u="none" strike="noStrike" kern="1200" cap="none" spc="0" normalizeH="0" baseline="0" noProof="0">
                <a:ln>
                  <a:noFill/>
                </a:ln>
                <a:solidFill>
                  <a:srgbClr val="1C1C1C"/>
                </a:solidFill>
                <a:effectLst/>
                <a:uLnTx/>
                <a:uFillTx/>
                <a:latin typeface="Times New Roman" panose="02020603050405020304" pitchFamily="18" charset="0"/>
                <a:ea typeface="宋体" panose="02010600030101010101" pitchFamily="2" charset="-122"/>
                <a:cs typeface="+mn-cs"/>
                <a:sym typeface="+mn-ea"/>
              </a:rPr>
              <a:t> </a:t>
            </a:r>
            <a:endParaRPr kumimoji="0" lang="zh-CN" altLang="en-US" sz="2800" b="1" i="0" u="none" strike="noStrike" kern="1200" cap="none" spc="0" normalizeH="0" baseline="0" noProof="0">
              <a:ln>
                <a:noFill/>
              </a:ln>
              <a:solidFill>
                <a:srgbClr val="1C1C1C"/>
              </a:solidFill>
              <a:effectLst/>
              <a:uLnTx/>
              <a:uFillTx/>
              <a:latin typeface="Times New Roman" panose="02020603050405020304" pitchFamily="18" charset="0"/>
              <a:ea typeface="宋体" panose="02010600030101010101" pitchFamily="2" charset="-122"/>
              <a:cs typeface="+mn-cs"/>
              <a:sym typeface="+mn-ea"/>
            </a:endParaRPr>
          </a:p>
        </p:txBody>
      </p:sp>
      <p:graphicFrame>
        <p:nvGraphicFramePr>
          <p:cNvPr id="167967" name="Object 31"/>
          <p:cNvGraphicFramePr>
            <a:graphicFrameLocks noChangeAspect="1"/>
          </p:cNvGraphicFramePr>
          <p:nvPr/>
        </p:nvGraphicFramePr>
        <p:xfrm>
          <a:off x="609600" y="1831975"/>
          <a:ext cx="8077200" cy="911225"/>
        </p:xfrm>
        <a:graphic>
          <a:graphicData uri="http://schemas.openxmlformats.org/presentationml/2006/ole">
            <mc:AlternateContent xmlns:mc="http://schemas.openxmlformats.org/markup-compatibility/2006">
              <mc:Choice xmlns:v="urn:schemas-microsoft-com:vml" Requires="v">
                <p:oleObj spid="_x0000_s3077" name="" r:id="rId9" imgW="2794000" imgH="330200" progId="Equation.DSMT4">
                  <p:embed/>
                </p:oleObj>
              </mc:Choice>
              <mc:Fallback>
                <p:oleObj name="" r:id="rId9" imgW="2794000" imgH="330200" progId="Equation.DSMT4">
                  <p:embed/>
                  <p:pic>
                    <p:nvPicPr>
                      <p:cNvPr id="0" name="图片 3076"/>
                      <p:cNvPicPr/>
                      <p:nvPr/>
                    </p:nvPicPr>
                    <p:blipFill>
                      <a:blip r:embed="rId10"/>
                      <a:stretch>
                        <a:fillRect/>
                      </a:stretch>
                    </p:blipFill>
                    <p:spPr>
                      <a:xfrm>
                        <a:off x="609600" y="1831975"/>
                        <a:ext cx="8077200" cy="911225"/>
                      </a:xfrm>
                      <a:prstGeom prst="rect">
                        <a:avLst/>
                      </a:prstGeom>
                      <a:noFill/>
                      <a:ln w="38100">
                        <a:noFill/>
                        <a:miter/>
                      </a:ln>
                    </p:spPr>
                  </p:pic>
                </p:oleObj>
              </mc:Fallback>
            </mc:AlternateContent>
          </a:graphicData>
        </a:graphic>
      </p:graphicFrame>
      <p:graphicFrame>
        <p:nvGraphicFramePr>
          <p:cNvPr id="167968" name="Object 32"/>
          <p:cNvGraphicFramePr>
            <a:graphicFrameLocks noChangeAspect="1"/>
          </p:cNvGraphicFramePr>
          <p:nvPr/>
        </p:nvGraphicFramePr>
        <p:xfrm>
          <a:off x="1339850" y="5181600"/>
          <a:ext cx="3506788" cy="727075"/>
        </p:xfrm>
        <a:graphic>
          <a:graphicData uri="http://schemas.openxmlformats.org/presentationml/2006/ole">
            <mc:AlternateContent xmlns:mc="http://schemas.openxmlformats.org/markup-compatibility/2006">
              <mc:Choice xmlns:v="urn:schemas-microsoft-com:vml" Requires="v">
                <p:oleObj spid="_x0000_s3079" name="" r:id="rId11" imgW="1054100" imgH="228600" progId="Equation.DSMT4">
                  <p:embed/>
                </p:oleObj>
              </mc:Choice>
              <mc:Fallback>
                <p:oleObj name="" r:id="rId11" imgW="1054100" imgH="228600" progId="Equation.DSMT4">
                  <p:embed/>
                  <p:pic>
                    <p:nvPicPr>
                      <p:cNvPr id="0" name="图片 3078"/>
                      <p:cNvPicPr/>
                      <p:nvPr/>
                    </p:nvPicPr>
                    <p:blipFill>
                      <a:blip r:embed="rId12"/>
                      <a:stretch>
                        <a:fillRect/>
                      </a:stretch>
                    </p:blipFill>
                    <p:spPr>
                      <a:xfrm>
                        <a:off x="1339850" y="5181600"/>
                        <a:ext cx="3506788" cy="727075"/>
                      </a:xfrm>
                      <a:prstGeom prst="rect">
                        <a:avLst/>
                      </a:prstGeom>
                      <a:gradFill rotWithShape="0">
                        <a:gsLst>
                          <a:gs pos="0">
                            <a:srgbClr val="FFF3FF"/>
                          </a:gs>
                          <a:gs pos="50000">
                            <a:srgbClr val="FFFFFF"/>
                          </a:gs>
                          <a:gs pos="100000">
                            <a:srgbClr val="FFF3FF"/>
                          </a:gs>
                        </a:gsLst>
                        <a:lin ang="5400000" scaled="1"/>
                        <a:tileRect/>
                      </a:gradFill>
                      <a:ln w="19050" cap="flat" cmpd="sng">
                        <a:solidFill>
                          <a:srgbClr val="CC00CC"/>
                        </a:solidFill>
                        <a:prstDash val="solid"/>
                        <a:miter/>
                        <a:headEnd type="none" w="med" len="med"/>
                        <a:tailEnd type="none" w="med" len="med"/>
                      </a:ln>
                    </p:spPr>
                  </p:pic>
                </p:oleObj>
              </mc:Fallback>
            </mc:AlternateContent>
          </a:graphicData>
        </a:graphic>
      </p:graphicFrame>
      <p:sp>
        <p:nvSpPr>
          <p:cNvPr id="45074" name="Text Box 33"/>
          <p:cNvSpPr txBox="1"/>
          <p:nvPr/>
        </p:nvSpPr>
        <p:spPr>
          <a:xfrm>
            <a:off x="457200" y="685800"/>
            <a:ext cx="8382000" cy="1081405"/>
          </a:xfrm>
          <a:prstGeom prst="rect">
            <a:avLst/>
          </a:prstGeom>
          <a:noFill/>
          <a:ln w="9525">
            <a:noFill/>
          </a:ln>
        </p:spPr>
        <p:txBody>
          <a:bodyPr anchor="t">
            <a:spAutoFit/>
          </a:bodyPr>
          <a:p>
            <a:pPr>
              <a:lnSpc>
                <a:spcPct val="115000"/>
              </a:lnSpc>
              <a:spcBef>
                <a:spcPct val="50000"/>
              </a:spcBef>
            </a:pPr>
            <a:r>
              <a:rPr lang="zh-CN" altLang="en-US" dirty="0">
                <a:solidFill>
                  <a:srgbClr val="000000"/>
                </a:solidFill>
                <a:latin typeface="Times New Roman" panose="02020603050405020304" pitchFamily="18" charset="0"/>
                <a:ea typeface="宋体" panose="02010600030101010101" pitchFamily="2" charset="-122"/>
              </a:rPr>
              <a:t>静电场中任意两点</a:t>
            </a:r>
            <a:r>
              <a:rPr lang="en-US" altLang="zh-CN" i="1" dirty="0">
                <a:solidFill>
                  <a:srgbClr val="000000"/>
                </a:solidFill>
                <a:latin typeface="Times New Roman" panose="02020603050405020304" pitchFamily="18" charset="0"/>
                <a:ea typeface="宋体" panose="02010600030101010101" pitchFamily="2" charset="-122"/>
              </a:rPr>
              <a:t>a</a:t>
            </a:r>
            <a:r>
              <a:rPr lang="zh-CN" altLang="en-US" dirty="0">
                <a:solidFill>
                  <a:srgbClr val="000000"/>
                </a:solidFill>
                <a:latin typeface="Times New Roman" panose="02020603050405020304" pitchFamily="18" charset="0"/>
                <a:ea typeface="宋体" panose="02010600030101010101" pitchFamily="2" charset="-122"/>
              </a:rPr>
              <a:t>和</a:t>
            </a:r>
            <a:r>
              <a:rPr lang="en-US" altLang="zh-CN" i="1" dirty="0">
                <a:solidFill>
                  <a:srgbClr val="000000"/>
                </a:solidFill>
                <a:latin typeface="Times New Roman" panose="02020603050405020304" pitchFamily="18" charset="0"/>
                <a:ea typeface="宋体" panose="02010600030101010101" pitchFamily="2" charset="-122"/>
              </a:rPr>
              <a:t>b</a:t>
            </a:r>
            <a:r>
              <a:rPr lang="zh-CN" altLang="en-US" dirty="0">
                <a:solidFill>
                  <a:srgbClr val="000000"/>
                </a:solidFill>
                <a:latin typeface="Times New Roman" panose="02020603050405020304" pitchFamily="18" charset="0"/>
                <a:ea typeface="宋体" panose="02010600030101010101" pitchFamily="2" charset="-122"/>
              </a:rPr>
              <a:t>电势之差称为</a:t>
            </a:r>
            <a:r>
              <a:rPr lang="en-US" altLang="zh-CN" i="1" dirty="0">
                <a:solidFill>
                  <a:srgbClr val="000000"/>
                </a:solidFill>
                <a:latin typeface="Times New Roman" panose="02020603050405020304" pitchFamily="18" charset="0"/>
                <a:ea typeface="宋体" panose="02010600030101010101" pitchFamily="2" charset="-122"/>
              </a:rPr>
              <a:t>a</a:t>
            </a:r>
            <a:r>
              <a:rPr lang="zh-CN" altLang="en-US" dirty="0">
                <a:solidFill>
                  <a:srgbClr val="000000"/>
                </a:solidFill>
                <a:latin typeface="Times New Roman" panose="02020603050405020304" pitchFamily="18" charset="0"/>
                <a:ea typeface="宋体" panose="02010600030101010101" pitchFamily="2" charset="-122"/>
              </a:rPr>
              <a:t>，</a:t>
            </a:r>
            <a:r>
              <a:rPr lang="en-US" altLang="zh-CN" i="1" dirty="0">
                <a:solidFill>
                  <a:srgbClr val="000000"/>
                </a:solidFill>
                <a:latin typeface="Times New Roman" panose="02020603050405020304" pitchFamily="18" charset="0"/>
                <a:ea typeface="宋体" panose="02010600030101010101" pitchFamily="2" charset="-122"/>
              </a:rPr>
              <a:t>b</a:t>
            </a:r>
            <a:r>
              <a:rPr lang="zh-CN" altLang="en-US" dirty="0">
                <a:solidFill>
                  <a:srgbClr val="000000"/>
                </a:solidFill>
                <a:latin typeface="Times New Roman" panose="02020603050405020304" pitchFamily="18" charset="0"/>
                <a:ea typeface="宋体" panose="02010600030101010101" pitchFamily="2" charset="-122"/>
              </a:rPr>
              <a:t>两点的电势差，也称为</a:t>
            </a:r>
            <a:r>
              <a:rPr lang="zh-CN" altLang="en-US" dirty="0">
                <a:solidFill>
                  <a:srgbClr val="CC0000"/>
                </a:solidFill>
                <a:latin typeface="Times New Roman" panose="02020603050405020304" pitchFamily="18" charset="0"/>
                <a:ea typeface="宋体" panose="02010600030101010101" pitchFamily="2" charset="-122"/>
              </a:rPr>
              <a:t>电压</a:t>
            </a:r>
            <a:r>
              <a:rPr lang="zh-CN" altLang="zh-CN" dirty="0">
                <a:solidFill>
                  <a:srgbClr val="CC0000"/>
                </a:solidFill>
                <a:latin typeface="Times New Roman" panose="02020603050405020304" pitchFamily="18" charset="0"/>
                <a:ea typeface="宋体" panose="02010600030101010101" pitchFamily="2" charset="-122"/>
              </a:rPr>
              <a:t>。</a:t>
            </a:r>
            <a:r>
              <a:rPr lang="en-US" altLang="zh-CN" dirty="0">
                <a:solidFill>
                  <a:srgbClr val="000000"/>
                </a:solidFill>
                <a:latin typeface="宋体" panose="02010600030101010101" pitchFamily="2" charset="-122"/>
                <a:ea typeface="宋体" panose="02010600030101010101" pitchFamily="2" charset="-122"/>
              </a:rPr>
              <a:t> </a:t>
            </a:r>
            <a:endParaRPr lang="en-US" altLang="zh-CN" dirty="0">
              <a:solidFill>
                <a:srgbClr val="000000"/>
              </a:solidFill>
              <a:latin typeface="宋体" panose="02010600030101010101" pitchFamily="2" charset="-122"/>
              <a:ea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167967"/>
                                        </p:tgtEl>
                                        <p:attrNameLst>
                                          <p:attrName>style.visibility</p:attrName>
                                        </p:attrNameLst>
                                      </p:cBhvr>
                                      <p:to>
                                        <p:strVal val="visible"/>
                                      </p:to>
                                    </p:set>
                                    <p:animEffect transition="in" filter="strips(downRight)">
                                      <p:cBhvr>
                                        <p:cTn id="7" dur="500"/>
                                        <p:tgtEl>
                                          <p:spTgt spid="16796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67966"/>
                                        </p:tgtEl>
                                        <p:attrNameLst>
                                          <p:attrName>style.visibility</p:attrName>
                                        </p:attrNameLst>
                                      </p:cBhvr>
                                      <p:to>
                                        <p:strVal val="visible"/>
                                      </p:to>
                                    </p:set>
                                    <p:animEffect transition="in" filter="diamond(in)">
                                      <p:cBhvr>
                                        <p:cTn id="12" dur="500"/>
                                        <p:tgtEl>
                                          <p:spTgt spid="16796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167968"/>
                                        </p:tgtEl>
                                        <p:attrNameLst>
                                          <p:attrName>style.visibility</p:attrName>
                                        </p:attrNameLst>
                                      </p:cBhvr>
                                      <p:to>
                                        <p:strVal val="visible"/>
                                      </p:to>
                                    </p:set>
                                    <p:animEffect transition="in" filter="strips(downRight)">
                                      <p:cBhvr>
                                        <p:cTn id="17" dur="500"/>
                                        <p:tgtEl>
                                          <p:spTgt spid="1679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66"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Rectangle 8"/>
          <p:cNvSpPr/>
          <p:nvPr/>
        </p:nvSpPr>
        <p:spPr>
          <a:xfrm>
            <a:off x="381000" y="685800"/>
            <a:ext cx="8610600" cy="1124585"/>
          </a:xfrm>
          <a:prstGeom prst="rect">
            <a:avLst/>
          </a:prstGeom>
          <a:noFill/>
          <a:ln w="9525">
            <a:noFill/>
          </a:ln>
        </p:spPr>
        <p:txBody>
          <a:bodyPr anchor="t">
            <a:spAutoFit/>
          </a:bodyPr>
          <a:p>
            <a:pPr>
              <a:lnSpc>
                <a:spcPct val="120000"/>
              </a:lnSpc>
              <a:spcBef>
                <a:spcPct val="50000"/>
              </a:spcBef>
              <a:buBlip>
                <a:blip r:embed="rId1"/>
              </a:buBlip>
            </a:pPr>
            <a:r>
              <a:rPr lang="zh-CN" altLang="en-US" dirty="0">
                <a:solidFill>
                  <a:srgbClr val="CC0000"/>
                </a:solidFill>
                <a:latin typeface="宋体" panose="02010600030101010101" pitchFamily="2" charset="-122"/>
                <a:ea typeface="宋体" panose="02010600030101010101" pitchFamily="2" charset="-122"/>
              </a:rPr>
              <a:t>  电势零点选择方法：</a:t>
            </a:r>
            <a:r>
              <a:rPr lang="zh-CN" altLang="en-US" dirty="0">
                <a:solidFill>
                  <a:schemeClr val="tx1"/>
                </a:solidFill>
                <a:latin typeface="宋体" panose="02010600030101010101" pitchFamily="2" charset="-122"/>
                <a:ea typeface="宋体" panose="02010600030101010101" pitchFamily="2" charset="-122"/>
              </a:rPr>
              <a:t>有限带电体以无穷远为电势零点，实际问题中常选择地球电势为零。</a:t>
            </a:r>
            <a:endParaRPr lang="zh-CN" altLang="en-US" dirty="0">
              <a:solidFill>
                <a:schemeClr val="tx1"/>
              </a:solidFill>
              <a:latin typeface="宋体" panose="02010600030101010101" pitchFamily="2" charset="-122"/>
              <a:ea typeface="宋体" panose="02010600030101010101" pitchFamily="2" charset="-122"/>
            </a:endParaRPr>
          </a:p>
        </p:txBody>
      </p:sp>
      <p:sp>
        <p:nvSpPr>
          <p:cNvPr id="168974" name="Rectangle 14"/>
          <p:cNvSpPr/>
          <p:nvPr/>
        </p:nvSpPr>
        <p:spPr>
          <a:xfrm>
            <a:off x="381000" y="2133600"/>
            <a:ext cx="8763000" cy="1038860"/>
          </a:xfrm>
          <a:prstGeom prst="rect">
            <a:avLst/>
          </a:prstGeom>
          <a:noFill/>
          <a:ln w="9525">
            <a:noFill/>
          </a:ln>
        </p:spPr>
        <p:txBody>
          <a:bodyPr anchor="t">
            <a:spAutoFit/>
          </a:bodyPr>
          <a:p>
            <a:pPr>
              <a:lnSpc>
                <a:spcPct val="110000"/>
              </a:lnSpc>
              <a:spcBef>
                <a:spcPct val="50000"/>
              </a:spcBef>
              <a:buBlip>
                <a:blip r:embed="rId1"/>
              </a:buBlip>
            </a:pPr>
            <a:r>
              <a:rPr lang="zh-CN" altLang="en-US" dirty="0">
                <a:solidFill>
                  <a:schemeClr val="tx1"/>
                </a:solidFill>
                <a:latin typeface="宋体" panose="02010600030101010101" pitchFamily="2" charset="-122"/>
                <a:ea typeface="宋体" panose="02010600030101010101" pitchFamily="2" charset="-122"/>
              </a:rPr>
              <a:t>  </a:t>
            </a:r>
            <a:r>
              <a:rPr lang="zh-CN" altLang="en-US" dirty="0">
                <a:solidFill>
                  <a:srgbClr val="CC0000"/>
                </a:solidFill>
                <a:latin typeface="宋体" panose="02010600030101010101" pitchFamily="2" charset="-122"/>
                <a:ea typeface="宋体" panose="02010600030101010101" pitchFamily="2" charset="-122"/>
              </a:rPr>
              <a:t>物理意义</a:t>
            </a:r>
            <a:r>
              <a:rPr lang="zh-CN" altLang="en-US" dirty="0">
                <a:solidFill>
                  <a:schemeClr val="tx1"/>
                </a:solidFill>
                <a:latin typeface="宋体" panose="02010600030101010101" pitchFamily="2" charset="-122"/>
                <a:ea typeface="宋体" panose="02010600030101010101" pitchFamily="2" charset="-122"/>
              </a:rPr>
              <a:t>  把单位正试验电荷从点</a:t>
            </a:r>
            <a:r>
              <a:rPr lang="en-US" altLang="zh-CN" i="1" dirty="0">
                <a:solidFill>
                  <a:srgbClr val="000000"/>
                </a:solidFill>
                <a:latin typeface="Times New Roman" panose="02020603050405020304" pitchFamily="18" charset="0"/>
                <a:ea typeface="宋体" panose="02010600030101010101" pitchFamily="2" charset="-122"/>
              </a:rPr>
              <a:t>a</a:t>
            </a:r>
            <a:r>
              <a:rPr lang="en-US" altLang="zh-CN" i="1" dirty="0">
                <a:solidFill>
                  <a:schemeClr val="tx1"/>
                </a:solidFill>
                <a:latin typeface="Times New Roman" panose="02020603050405020304" pitchFamily="18" charset="0"/>
                <a:ea typeface="宋体" panose="02010600030101010101" pitchFamily="2" charset="-122"/>
              </a:rPr>
              <a:t> </a:t>
            </a:r>
            <a:r>
              <a:rPr lang="zh-CN" altLang="en-US" dirty="0">
                <a:solidFill>
                  <a:schemeClr val="tx1"/>
                </a:solidFill>
                <a:latin typeface="宋体" panose="02010600030101010101" pitchFamily="2" charset="-122"/>
                <a:ea typeface="宋体" panose="02010600030101010101" pitchFamily="2" charset="-122"/>
              </a:rPr>
              <a:t>移到无穷远时，电场力所做的功。 </a:t>
            </a:r>
            <a:endParaRPr lang="zh-CN" altLang="en-US" dirty="0">
              <a:solidFill>
                <a:schemeClr val="tx1"/>
              </a:solidFill>
              <a:latin typeface="宋体" panose="02010600030101010101" pitchFamily="2" charset="-122"/>
              <a:ea typeface="宋体" panose="02010600030101010101" pitchFamily="2" charset="-122"/>
            </a:endParaRPr>
          </a:p>
        </p:txBody>
      </p:sp>
      <p:grpSp>
        <p:nvGrpSpPr>
          <p:cNvPr id="168975" name="Group 15"/>
          <p:cNvGrpSpPr/>
          <p:nvPr/>
        </p:nvGrpSpPr>
        <p:grpSpPr>
          <a:xfrm>
            <a:off x="304800" y="3487738"/>
            <a:ext cx="8610600" cy="1549399"/>
            <a:chOff x="192" y="1440"/>
            <a:chExt cx="5424" cy="976"/>
          </a:xfrm>
        </p:grpSpPr>
        <p:sp>
          <p:nvSpPr>
            <p:cNvPr id="46084" name="Text Box 16"/>
            <p:cNvSpPr txBox="1"/>
            <p:nvPr/>
          </p:nvSpPr>
          <p:spPr>
            <a:xfrm>
              <a:off x="720" y="1680"/>
              <a:ext cx="4896" cy="736"/>
            </a:xfrm>
            <a:prstGeom prst="rect">
              <a:avLst/>
            </a:prstGeom>
            <a:noFill/>
            <a:ln w="9525">
              <a:noFill/>
            </a:ln>
          </p:spPr>
          <p:txBody>
            <a:bodyPr anchor="t">
              <a:spAutoFit/>
            </a:bodyPr>
            <a:p>
              <a:pPr>
                <a:spcBef>
                  <a:spcPct val="50000"/>
                </a:spcBef>
              </a:pPr>
              <a:r>
                <a:rPr lang="zh-CN" altLang="en-US" dirty="0">
                  <a:solidFill>
                    <a:schemeClr val="tx1"/>
                  </a:solidFill>
                  <a:latin typeface="宋体" panose="02010600030101010101" pitchFamily="2" charset="-122"/>
                  <a:ea typeface="宋体" panose="02010600030101010101" pitchFamily="2" charset="-122"/>
                </a:rPr>
                <a:t>    </a:t>
              </a:r>
              <a:r>
                <a:rPr lang="zh-CN" altLang="en-US" dirty="0">
                  <a:solidFill>
                    <a:srgbClr val="000000"/>
                  </a:solidFill>
                  <a:latin typeface="宋体" panose="02010600030101010101" pitchFamily="2" charset="-122"/>
                  <a:ea typeface="宋体" panose="02010600030101010101" pitchFamily="2" charset="-122"/>
                </a:rPr>
                <a:t>电势差是绝对的，与电势零点的选择无关；</a:t>
              </a:r>
              <a:endParaRPr lang="zh-CN" altLang="en-US" dirty="0">
                <a:solidFill>
                  <a:srgbClr val="000000"/>
                </a:solidFill>
                <a:latin typeface="宋体" panose="02010600030101010101" pitchFamily="2" charset="-122"/>
                <a:ea typeface="宋体" panose="02010600030101010101" pitchFamily="2" charset="-122"/>
              </a:endParaRPr>
            </a:p>
            <a:p>
              <a:pPr>
                <a:spcBef>
                  <a:spcPct val="50000"/>
                </a:spcBef>
              </a:pPr>
              <a:r>
                <a:rPr lang="zh-CN" altLang="en-US" dirty="0">
                  <a:solidFill>
                    <a:srgbClr val="000000"/>
                  </a:solidFill>
                  <a:latin typeface="宋体" panose="02010600030101010101" pitchFamily="2" charset="-122"/>
                  <a:ea typeface="宋体" panose="02010600030101010101" pitchFamily="2" charset="-122"/>
                </a:rPr>
                <a:t>电势大小是相对的，与电势零点的选择有关。</a:t>
              </a:r>
              <a:endParaRPr lang="zh-CN" altLang="en-US" dirty="0">
                <a:solidFill>
                  <a:srgbClr val="000000"/>
                </a:solidFill>
                <a:latin typeface="宋体" panose="02010600030101010101" pitchFamily="2" charset="-122"/>
                <a:ea typeface="宋体" panose="02010600030101010101" pitchFamily="2" charset="-122"/>
              </a:endParaRPr>
            </a:p>
          </p:txBody>
        </p:sp>
        <p:grpSp>
          <p:nvGrpSpPr>
            <p:cNvPr id="46085" name="Group 17"/>
            <p:cNvGrpSpPr/>
            <p:nvPr/>
          </p:nvGrpSpPr>
          <p:grpSpPr>
            <a:xfrm>
              <a:off x="192" y="1440"/>
              <a:ext cx="1152" cy="672"/>
              <a:chOff x="288" y="2016"/>
              <a:chExt cx="1152" cy="672"/>
            </a:xfrm>
          </p:grpSpPr>
          <p:sp>
            <p:nvSpPr>
              <p:cNvPr id="46086" name="AutoShape 18"/>
              <p:cNvSpPr/>
              <p:nvPr/>
            </p:nvSpPr>
            <p:spPr>
              <a:xfrm>
                <a:off x="288" y="2016"/>
                <a:ext cx="1008" cy="672"/>
              </a:xfrm>
              <a:prstGeom prst="irregularSeal1">
                <a:avLst/>
              </a:prstGeom>
              <a:gradFill rotWithShape="0">
                <a:gsLst>
                  <a:gs pos="0">
                    <a:srgbClr val="FFFFFF"/>
                  </a:gs>
                  <a:gs pos="100000">
                    <a:srgbClr val="FCE4F2"/>
                  </a:gs>
                </a:gsLst>
                <a:path path="shape">
                  <a:fillToRect l="50000" t="50000" r="50000" b="50000"/>
                </a:path>
                <a:tileRect/>
              </a:gradFill>
              <a:ln w="19050" cap="flat" cmpd="sng">
                <a:solidFill>
                  <a:srgbClr val="FF0000"/>
                </a:solidFill>
                <a:prstDash val="solid"/>
                <a:miter/>
                <a:headEnd type="none" w="med" len="med"/>
                <a:tailEnd type="none" w="med" len="med"/>
              </a:ln>
            </p:spPr>
            <p:txBody>
              <a:bodyPr wrap="none" anchor="ctr"/>
              <a:p>
                <a:endParaRPr lang="zh-CN" altLang="en-US" dirty="0">
                  <a:solidFill>
                    <a:srgbClr val="000000"/>
                  </a:solidFill>
                  <a:latin typeface="Times New Roman" panose="02020603050405020304" pitchFamily="18" charset="0"/>
                  <a:ea typeface="宋体" panose="02010600030101010101" pitchFamily="2" charset="-122"/>
                </a:endParaRPr>
              </a:p>
            </p:txBody>
          </p:sp>
          <p:sp>
            <p:nvSpPr>
              <p:cNvPr id="46087" name="Rectangle 19"/>
              <p:cNvSpPr/>
              <p:nvPr/>
            </p:nvSpPr>
            <p:spPr>
              <a:xfrm>
                <a:off x="480" y="2160"/>
                <a:ext cx="960" cy="327"/>
              </a:xfrm>
              <a:prstGeom prst="rect">
                <a:avLst/>
              </a:prstGeom>
              <a:noFill/>
              <a:ln w="9525">
                <a:noFill/>
              </a:ln>
            </p:spPr>
            <p:txBody>
              <a:bodyPr anchor="t">
                <a:spAutoFit/>
              </a:bodyPr>
              <a:p>
                <a:pPr>
                  <a:spcBef>
                    <a:spcPct val="50000"/>
                  </a:spcBef>
                </a:pPr>
                <a:r>
                  <a:rPr lang="zh-CN" altLang="en-US" dirty="0">
                    <a:solidFill>
                      <a:srgbClr val="000000"/>
                    </a:solidFill>
                    <a:latin typeface="宋体" panose="02010600030101010101" pitchFamily="2" charset="-122"/>
                    <a:ea typeface="宋体" panose="02010600030101010101" pitchFamily="2" charset="-122"/>
                  </a:rPr>
                  <a:t>注意</a:t>
                </a:r>
                <a:endParaRPr lang="zh-CN" altLang="en-US" dirty="0">
                  <a:solidFill>
                    <a:srgbClr val="000000"/>
                  </a:solidFill>
                  <a:latin typeface="宋体" panose="02010600030101010101" pitchFamily="2" charset="-122"/>
                  <a:ea typeface="宋体" panose="02010600030101010101" pitchFamily="2" charset="-122"/>
                </a:endParaRPr>
              </a:p>
            </p:txBody>
          </p:sp>
        </p:grpSp>
      </p:grpSp>
      <p:grpSp>
        <p:nvGrpSpPr>
          <p:cNvPr id="168980" name="Group 20"/>
          <p:cNvGrpSpPr/>
          <p:nvPr/>
        </p:nvGrpSpPr>
        <p:grpSpPr>
          <a:xfrm>
            <a:off x="533400" y="5503863"/>
            <a:ext cx="7067550" cy="668337"/>
            <a:chOff x="384" y="2701"/>
            <a:chExt cx="4537" cy="421"/>
          </a:xfrm>
        </p:grpSpPr>
        <p:graphicFrame>
          <p:nvGraphicFramePr>
            <p:cNvPr id="46089" name="Object 21"/>
            <p:cNvGraphicFramePr>
              <a:graphicFrameLocks noChangeAspect="1"/>
            </p:cNvGraphicFramePr>
            <p:nvPr/>
          </p:nvGraphicFramePr>
          <p:xfrm>
            <a:off x="3046" y="2701"/>
            <a:ext cx="1875" cy="421"/>
          </p:xfrm>
          <a:graphic>
            <a:graphicData uri="http://schemas.openxmlformats.org/presentationml/2006/ole">
              <mc:AlternateContent xmlns:mc="http://schemas.openxmlformats.org/markup-compatibility/2006">
                <mc:Choice xmlns:v="urn:schemas-microsoft-com:vml" Requires="v">
                  <p:oleObj spid="_x0000_s3078" name="" r:id="rId2" imgW="1054100" imgH="228600" progId="Equation.DSMT4">
                    <p:embed/>
                  </p:oleObj>
                </mc:Choice>
                <mc:Fallback>
                  <p:oleObj name="" r:id="rId2" imgW="1054100" imgH="228600" progId="Equation.DSMT4">
                    <p:embed/>
                    <p:pic>
                      <p:nvPicPr>
                        <p:cNvPr id="0" name="图片 3077"/>
                        <p:cNvPicPr/>
                        <p:nvPr/>
                      </p:nvPicPr>
                      <p:blipFill>
                        <a:blip r:embed="rId3"/>
                        <a:stretch>
                          <a:fillRect/>
                        </a:stretch>
                      </p:blipFill>
                      <p:spPr>
                        <a:xfrm>
                          <a:off x="3046" y="2701"/>
                          <a:ext cx="1875" cy="421"/>
                        </a:xfrm>
                        <a:prstGeom prst="rect">
                          <a:avLst/>
                        </a:prstGeom>
                        <a:noFill/>
                        <a:ln w="38100">
                          <a:noFill/>
                          <a:miter/>
                        </a:ln>
                      </p:spPr>
                    </p:pic>
                  </p:oleObj>
                </mc:Fallback>
              </mc:AlternateContent>
            </a:graphicData>
          </a:graphic>
        </p:graphicFrame>
        <p:sp>
          <p:nvSpPr>
            <p:cNvPr id="46090" name="Text Box 22"/>
            <p:cNvSpPr txBox="1"/>
            <p:nvPr/>
          </p:nvSpPr>
          <p:spPr>
            <a:xfrm>
              <a:off x="384" y="2736"/>
              <a:ext cx="2352" cy="327"/>
            </a:xfrm>
            <a:prstGeom prst="rect">
              <a:avLst/>
            </a:prstGeom>
            <a:noFill/>
            <a:ln w="9525">
              <a:noFill/>
            </a:ln>
          </p:spPr>
          <p:txBody>
            <a:bodyPr anchor="t">
              <a:spAutoFit/>
            </a:bodyPr>
            <a:p>
              <a:pPr eaLnBrk="0" hangingPunct="0">
                <a:spcBef>
                  <a:spcPct val="50000"/>
                </a:spcBef>
                <a:buBlip>
                  <a:blip r:embed="rId1"/>
                </a:buBlip>
              </a:pPr>
              <a:r>
                <a:rPr lang="zh-CN" altLang="en-US" dirty="0">
                  <a:solidFill>
                    <a:srgbClr val="CC0000"/>
                  </a:solidFill>
                  <a:latin typeface="宋体" panose="02010600030101010101" pitchFamily="2" charset="-122"/>
                  <a:ea typeface="宋体" panose="02010600030101010101" pitchFamily="2" charset="-122"/>
                </a:rPr>
                <a:t>  静电场力的功</a:t>
              </a:r>
              <a:endParaRPr lang="zh-CN" altLang="en-US" dirty="0">
                <a:solidFill>
                  <a:srgbClr val="CC0000"/>
                </a:solidFill>
                <a:latin typeface="宋体" panose="02010600030101010101" pitchFamily="2" charset="-122"/>
                <a:ea typeface="宋体" panose="02010600030101010101" pitchFamily="2" charset="-122"/>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8974"/>
                                        </p:tgtEl>
                                        <p:attrNameLst>
                                          <p:attrName>style.visibility</p:attrName>
                                        </p:attrNameLst>
                                      </p:cBhvr>
                                      <p:to>
                                        <p:strVal val="visible"/>
                                      </p:to>
                                    </p:set>
                                    <p:animEffect transition="in" filter="blinds(horizontal)">
                                      <p:cBhvr>
                                        <p:cTn id="7" dur="500"/>
                                        <p:tgtEl>
                                          <p:spTgt spid="16897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8975"/>
                                        </p:tgtEl>
                                        <p:attrNameLst>
                                          <p:attrName>style.visibility</p:attrName>
                                        </p:attrNameLst>
                                      </p:cBhvr>
                                      <p:to>
                                        <p:strVal val="visible"/>
                                      </p:to>
                                    </p:set>
                                    <p:animEffect transition="in" filter="blinds(horizontal)">
                                      <p:cBhvr>
                                        <p:cTn id="12" dur="500"/>
                                        <p:tgtEl>
                                          <p:spTgt spid="16897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8980"/>
                                        </p:tgtEl>
                                        <p:attrNameLst>
                                          <p:attrName>style.visibility</p:attrName>
                                        </p:attrNameLst>
                                      </p:cBhvr>
                                      <p:to>
                                        <p:strVal val="visible"/>
                                      </p:to>
                                    </p:set>
                                    <p:animEffect transition="in" filter="blinds(horizontal)">
                                      <p:cBhvr>
                                        <p:cTn id="17" dur="500"/>
                                        <p:tgtEl>
                                          <p:spTgt spid="1689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74"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533</Words>
  <Application>WPS 演示</Application>
  <PresentationFormat>在屏幕上显示</PresentationFormat>
  <Paragraphs>45</Paragraphs>
  <Slides>7</Slides>
  <Notes>1</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39</vt:i4>
      </vt:variant>
      <vt:variant>
        <vt:lpstr>幻灯片标题</vt:lpstr>
      </vt:variant>
      <vt:variant>
        <vt:i4>7</vt:i4>
      </vt:variant>
    </vt:vector>
  </HeadingPairs>
  <TitlesOfParts>
    <vt:vector size="53" baseType="lpstr">
      <vt:lpstr>Arial</vt:lpstr>
      <vt:lpstr>宋体</vt:lpstr>
      <vt:lpstr>Wingdings</vt:lpstr>
      <vt:lpstr>Times New Roman</vt:lpstr>
      <vt:lpstr>微软雅黑</vt:lpstr>
      <vt:lpstr>Arial Unicode MS</vt:lpstr>
      <vt:lpstr>默认设计模板</vt:lpstr>
      <vt:lpstr>MS_ClipArt_Gallery.5</vt:lpstr>
      <vt:lpstr>Equation.3</vt:lpstr>
      <vt:lpstr>Equation.3</vt:lpstr>
      <vt:lpstr>Equation.DSMT4</vt:lpstr>
      <vt:lpstr>Equation.DSMT4</vt:lpstr>
      <vt:lpstr>Equation.DSMT4</vt:lpstr>
      <vt:lpstr>Equation.DSMT4</vt:lpstr>
      <vt:lpstr>Equation.3</vt:lpstr>
      <vt:lpstr>Equation.3</vt:lpstr>
      <vt:lpstr>Equation.DSMT4</vt:lpstr>
      <vt:lpstr>Equation.3</vt:lpstr>
      <vt:lpstr>Equation.3</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Equation.3</vt:lpstr>
      <vt:lpstr>Equation.DSMT4</vt:lpstr>
      <vt:lpstr>Equation.3</vt:lpstr>
      <vt:lpstr>Equation.3</vt:lpstr>
      <vt:lpstr>Equation.3</vt:lpstr>
      <vt:lpstr>Equation.3</vt:lpstr>
      <vt:lpstr>Equation.DSMT4</vt:lpstr>
      <vt:lpstr>Equation.DSMT4</vt:lpstr>
      <vt:lpstr>Equation.DSMT4</vt:lpstr>
      <vt:lpstr>Equation.DSMT4</vt:lpstr>
      <vt:lpstr>Equation.DSMT4</vt:lpstr>
      <vt:lpstr>Equation.3</vt:lpstr>
      <vt:lpstr>Equation.DSMT4</vt:lpstr>
      <vt:lpstr>Equation.3</vt:lpstr>
      <vt:lpstr>Equation.3</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ylz</dc:creator>
  <cp:lastModifiedBy>Administrator</cp:lastModifiedBy>
  <cp:revision>361</cp:revision>
  <dcterms:created xsi:type="dcterms:W3CDTF">2008-01-04T13:19:00Z</dcterms:created>
  <dcterms:modified xsi:type="dcterms:W3CDTF">2018-09-07T04:36:22Z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2052-10.1.0.7400</vt:lpwstr>
  </property>
</Properties>
</file>